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7e975a5c0c4b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73531f88924137"/>
  </p:sldMasterIdLst>
  <p:sldIdLst>
    <p:sldId xmlns:r="http://schemas.openxmlformats.org/officeDocument/2006/relationships" id="256" r:id="Rbb2fe67d14a04eb3"/>
    <p:sldId xmlns:r="http://schemas.openxmlformats.org/officeDocument/2006/relationships" id="257" r:id="Re68fcde0f20d4f11"/>
    <p:sldId xmlns:r="http://schemas.openxmlformats.org/officeDocument/2006/relationships" id="258" r:id="R1f28da1d18384e6a"/>
    <p:sldId xmlns:r="http://schemas.openxmlformats.org/officeDocument/2006/relationships" id="259" r:id="R9f88db31147845cf"/>
    <p:sldId xmlns:r="http://schemas.openxmlformats.org/officeDocument/2006/relationships" id="260" r:id="R11b5c5bdbdf042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73531f88924137" /><Relationship Type="http://schemas.openxmlformats.org/officeDocument/2006/relationships/slide" Target="/ppt/slides/slide1.xml" Id="Rbb2fe67d14a04eb3" /><Relationship Type="http://schemas.openxmlformats.org/officeDocument/2006/relationships/slide" Target="/ppt/slides/slide2.xml" Id="Re68fcde0f20d4f11" /><Relationship Type="http://schemas.openxmlformats.org/officeDocument/2006/relationships/slide" Target="/ppt/slides/slide3.xml" Id="R1f28da1d18384e6a" /><Relationship Type="http://schemas.openxmlformats.org/officeDocument/2006/relationships/slide" Target="/ppt/slides/slide4.xml" Id="R9f88db31147845cf" /><Relationship Type="http://schemas.openxmlformats.org/officeDocument/2006/relationships/slide" Target="/ppt/slides/slide5.xml" Id="R11b5c5bdbdf042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1e0edc15cb47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8e1c798b704ce0" /><Relationship Type="http://schemas.openxmlformats.org/officeDocument/2006/relationships/theme" Target="/ppt/slideMasters/theme/theme1.xml" Id="R99e88f3faecb43d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8e1c798b704c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5e16a519d24b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7f5b02fb1e47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101aaa601b44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d259a6d94e45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a6dfda0a2a4f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VESTFOLD SOMMERLAND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VESTFOLD SOMMERLAND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VESTFOLD SOMMERLAND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VESTFOLD SOMMERLAND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VESTFOLD SOMMERLAND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VESTFOLD SOMMERLAND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987 002 670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VESTFOLD SOMMERLAND AS</a:t>
            </a:r>
          </a:p>
        </p:txBody>
      </p:sp>
    </p:spTree>
  </p:cSld>
  <p:clrMapOvr>
    <a:masterClrMapping xmlns:a="http://schemas.openxmlformats.org/drawingml/2006/main"/>
  </p:clrMapOvr>
</p:sld>
</file>