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65969c55954d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f013f7a0774b90"/>
  </p:sldMasterIdLst>
  <p:sldIdLst>
    <p:sldId xmlns:r="http://schemas.openxmlformats.org/officeDocument/2006/relationships" id="256" r:id="Rec8fdb81d1034596"/>
    <p:sldId xmlns:r="http://schemas.openxmlformats.org/officeDocument/2006/relationships" id="257" r:id="R7e6b74f1ff01432e"/>
    <p:sldId xmlns:r="http://schemas.openxmlformats.org/officeDocument/2006/relationships" id="258" r:id="Rcca50ec51d194612"/>
    <p:sldId xmlns:r="http://schemas.openxmlformats.org/officeDocument/2006/relationships" id="259" r:id="R430f0619071a4530"/>
    <p:sldId xmlns:r="http://schemas.openxmlformats.org/officeDocument/2006/relationships" id="260" r:id="Rc71c877a02ef43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013f7a0774b90" /><Relationship Type="http://schemas.openxmlformats.org/officeDocument/2006/relationships/slide" Target="/ppt/slides/slide1.xml" Id="Rec8fdb81d1034596" /><Relationship Type="http://schemas.openxmlformats.org/officeDocument/2006/relationships/slide" Target="/ppt/slides/slide2.xml" Id="R7e6b74f1ff01432e" /><Relationship Type="http://schemas.openxmlformats.org/officeDocument/2006/relationships/slide" Target="/ppt/slides/slide3.xml" Id="Rcca50ec51d194612" /><Relationship Type="http://schemas.openxmlformats.org/officeDocument/2006/relationships/slide" Target="/ppt/slides/slide4.xml" Id="R430f0619071a4530" /><Relationship Type="http://schemas.openxmlformats.org/officeDocument/2006/relationships/slide" Target="/ppt/slides/slide5.xml" Id="Rc71c877a02ef43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e3516732f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f0f5e1484c75" /><Relationship Type="http://schemas.openxmlformats.org/officeDocument/2006/relationships/theme" Target="/ppt/slideMasters/theme/theme1.xml" Id="R05657b0f27fb40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b7f0f5e1484c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1ec2a7e2c40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0ef1135fd4f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4e34cfa6e47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6c92f27f944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080cf53a743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SELØY FISK LURØY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SELØY FISK LURØY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SELØY FISK LURØY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SELØY FISK LURØY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SELØY FISK LURØY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SELØY FISK LURØY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SELØY FISK LURØY AS</a:t>
            </a:r>
          </a:p>
        </p:txBody>
      </p:sp>
    </p:spTree>
  </p:cSld>
  <p:clrMapOvr>
    <a:masterClrMapping xmlns:a="http://schemas.openxmlformats.org/drawingml/2006/main"/>
  </p:clrMapOvr>
</p:sld>
</file>