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4b491c81ba44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9e34b16a1a4a03"/>
  </p:sldMasterIdLst>
  <p:sldIdLst>
    <p:sldId xmlns:r="http://schemas.openxmlformats.org/officeDocument/2006/relationships" id="256" r:id="Re6a43a720a4b492b"/>
    <p:sldId xmlns:r="http://schemas.openxmlformats.org/officeDocument/2006/relationships" id="257" r:id="Rad74a5a2a9c14435"/>
    <p:sldId xmlns:r="http://schemas.openxmlformats.org/officeDocument/2006/relationships" id="258" r:id="Ra41fdf8290244ba6"/>
    <p:sldId xmlns:r="http://schemas.openxmlformats.org/officeDocument/2006/relationships" id="259" r:id="R4cfaf89a41a54068"/>
    <p:sldId xmlns:r="http://schemas.openxmlformats.org/officeDocument/2006/relationships" id="260" r:id="Rab4980d3f30a4a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9e34b16a1a4a03" /><Relationship Type="http://schemas.openxmlformats.org/officeDocument/2006/relationships/slide" Target="/ppt/slides/slide1.xml" Id="Re6a43a720a4b492b" /><Relationship Type="http://schemas.openxmlformats.org/officeDocument/2006/relationships/slide" Target="/ppt/slides/slide2.xml" Id="Rad74a5a2a9c14435" /><Relationship Type="http://schemas.openxmlformats.org/officeDocument/2006/relationships/slide" Target="/ppt/slides/slide3.xml" Id="Ra41fdf8290244ba6" /><Relationship Type="http://schemas.openxmlformats.org/officeDocument/2006/relationships/slide" Target="/ppt/slides/slide4.xml" Id="R4cfaf89a41a54068" /><Relationship Type="http://schemas.openxmlformats.org/officeDocument/2006/relationships/slide" Target="/ppt/slides/slide5.xml" Id="Rab4980d3f30a4a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dca64a40c48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1288dafef4414" /><Relationship Type="http://schemas.openxmlformats.org/officeDocument/2006/relationships/theme" Target="/ppt/slideMasters/theme/theme1.xml" Id="Rd299e51811ab49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1288dafef44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50228cc2f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2f7bdfa9b48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9ab490ccc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1682dff8c44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b3e2452fd46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OMSORGSHJELPEREN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OMSORGSHJELPEREN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OMSORGSHJELPEREN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OMSORGSHJELPEREN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OMSORGSHJELPEREN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OMSORGSHJELPEREN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986 998 527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OMSORGSHJELPEREN AS</a:t>
            </a:r>
          </a:p>
        </p:txBody>
      </p:sp>
    </p:spTree>
  </p:cSld>
  <p:clrMapOvr>
    <a:masterClrMapping xmlns:a="http://schemas.openxmlformats.org/drawingml/2006/main"/>
  </p:clrMapOvr>
</p:sld>
</file>