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1a937f779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56c4a9b18435d"/>
  </p:sldMasterIdLst>
  <p:sldIdLst>
    <p:sldId xmlns:r="http://schemas.openxmlformats.org/officeDocument/2006/relationships" id="256" r:id="R96dfdbad10b04276"/>
    <p:sldId xmlns:r="http://schemas.openxmlformats.org/officeDocument/2006/relationships" id="257" r:id="Rc29fa93f5a1f4835"/>
    <p:sldId xmlns:r="http://schemas.openxmlformats.org/officeDocument/2006/relationships" id="258" r:id="R3e1907ececfe4eb6"/>
    <p:sldId xmlns:r="http://schemas.openxmlformats.org/officeDocument/2006/relationships" id="259" r:id="Rd6e7be90f24e4cac"/>
    <p:sldId xmlns:r="http://schemas.openxmlformats.org/officeDocument/2006/relationships" id="260" r:id="Ref1c0eb21fc64169"/>
    <p:sldId xmlns:r="http://schemas.openxmlformats.org/officeDocument/2006/relationships" id="261" r:id="Rf53e3c567ee14f47"/>
    <p:sldId xmlns:r="http://schemas.openxmlformats.org/officeDocument/2006/relationships" id="262" r:id="Re77534b41da4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56c4a9b18435d" /><Relationship Type="http://schemas.openxmlformats.org/officeDocument/2006/relationships/slide" Target="/ppt/slides/slide1.xml" Id="R96dfdbad10b04276" /><Relationship Type="http://schemas.openxmlformats.org/officeDocument/2006/relationships/slide" Target="/ppt/slides/slide2.xml" Id="Rc29fa93f5a1f4835" /><Relationship Type="http://schemas.openxmlformats.org/officeDocument/2006/relationships/slide" Target="/ppt/slides/slide3.xml" Id="R3e1907ececfe4eb6" /><Relationship Type="http://schemas.openxmlformats.org/officeDocument/2006/relationships/slide" Target="/ppt/slides/slide4.xml" Id="Rd6e7be90f24e4cac" /><Relationship Type="http://schemas.openxmlformats.org/officeDocument/2006/relationships/slide" Target="/ppt/slides/slide5.xml" Id="Ref1c0eb21fc64169" /><Relationship Type="http://schemas.openxmlformats.org/officeDocument/2006/relationships/slide" Target="/ppt/slides/slide6.xml" Id="Rf53e3c567ee14f47" /><Relationship Type="http://schemas.openxmlformats.org/officeDocument/2006/relationships/slide" Target="/ppt/slides/slide7.xml" Id="Re77534b41da4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ae4b228a7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02539dfd54d10" /><Relationship Type="http://schemas.openxmlformats.org/officeDocument/2006/relationships/theme" Target="/ppt/slideMasters/theme/theme1.xml" Id="Rd74c2df228dc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02539dfd5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5be02f3be4e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07e34d92d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176cc06c4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4de195dfc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07879e81d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1ed7adaf45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a31bf0f18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TOPOS ARKITEKTUR OG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TOPOS ARKITEKTUR OG DESIGN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GUTTORMSEN JON GERHARD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Langelandsfaret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2214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jon.guttormsen@toposark.no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www.toposark.no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986 997 938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TOPOS ARKITEKTUR OG DESIGN AS</a:t>
            </a:r>
          </a:p>
        </p:txBody>
      </p:sp>
    </p:spTree>
  </p:cSld>
  <p:clrMapOvr>
    <a:masterClrMapping xmlns:a="http://schemas.openxmlformats.org/drawingml/2006/main"/>
  </p:clrMapOvr>
</p:sld>
</file>