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52fc81940d4d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dffe9b69814515"/>
  </p:sldMasterIdLst>
  <p:sldIdLst>
    <p:sldId xmlns:r="http://schemas.openxmlformats.org/officeDocument/2006/relationships" id="256" r:id="R09c6c20759f44e0e"/>
    <p:sldId xmlns:r="http://schemas.openxmlformats.org/officeDocument/2006/relationships" id="257" r:id="R528d108d3b404d03"/>
    <p:sldId xmlns:r="http://schemas.openxmlformats.org/officeDocument/2006/relationships" id="258" r:id="R363943a57900403c"/>
    <p:sldId xmlns:r="http://schemas.openxmlformats.org/officeDocument/2006/relationships" id="259" r:id="R277116044b824833"/>
    <p:sldId xmlns:r="http://schemas.openxmlformats.org/officeDocument/2006/relationships" id="260" r:id="Rcca0d030ac2e45cf"/>
    <p:sldId xmlns:r="http://schemas.openxmlformats.org/officeDocument/2006/relationships" id="261" r:id="Rbdd86086ba4348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ffe9b69814515" /><Relationship Type="http://schemas.openxmlformats.org/officeDocument/2006/relationships/slide" Target="/ppt/slides/slide1.xml" Id="R09c6c20759f44e0e" /><Relationship Type="http://schemas.openxmlformats.org/officeDocument/2006/relationships/slide" Target="/ppt/slides/slide2.xml" Id="R528d108d3b404d03" /><Relationship Type="http://schemas.openxmlformats.org/officeDocument/2006/relationships/slide" Target="/ppt/slides/slide3.xml" Id="R363943a57900403c" /><Relationship Type="http://schemas.openxmlformats.org/officeDocument/2006/relationships/slide" Target="/ppt/slides/slide4.xml" Id="R277116044b824833" /><Relationship Type="http://schemas.openxmlformats.org/officeDocument/2006/relationships/slide" Target="/ppt/slides/slide5.xml" Id="Rcca0d030ac2e45cf" /><Relationship Type="http://schemas.openxmlformats.org/officeDocument/2006/relationships/slide" Target="/ppt/slides/slide6.xml" Id="Rbdd86086ba4348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db7e68a8834b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3f2c1a31e444d" /><Relationship Type="http://schemas.openxmlformats.org/officeDocument/2006/relationships/theme" Target="/ppt/slideMasters/theme/theme1.xml" Id="Rf9adb45bf39a42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13f2c1a31e44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ffd2973c34e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17c496e7a46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07dbb9fc142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fcecbd93e4c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12da9bd7f4d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ec0a6664246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TOPOS ARKITEKTUR OG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TOPOS ARKITEKTUR OG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TOPOS ARKITEKTUR OG DESIGN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TOPOS ARKITEKTUR OG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TOPOS ARKITEKTUR OG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TOPOS ARKITEKTUR OG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GERHARD GUTTORMSEN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TOPOS ARKITEKTUR OG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Langelandsfaret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2214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jon.guttormsen@toposark.no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www.toposark.no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986 997 938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TOPOS ARKITEKTUR OG DESIGN AS</a:t>
            </a:r>
          </a:p>
        </p:txBody>
      </p:sp>
    </p:spTree>
  </p:cSld>
  <p:clrMapOvr>
    <a:masterClrMapping xmlns:a="http://schemas.openxmlformats.org/drawingml/2006/main"/>
  </p:clrMapOvr>
</p:sld>
</file>