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c0ad149774b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c22810d7b445dc"/>
  </p:sldMasterIdLst>
  <p:sldIdLst>
    <p:sldId xmlns:r="http://schemas.openxmlformats.org/officeDocument/2006/relationships" id="256" r:id="Rd6cf412fe6f84a42"/>
    <p:sldId xmlns:r="http://schemas.openxmlformats.org/officeDocument/2006/relationships" id="257" r:id="R44f568fd61ef401f"/>
    <p:sldId xmlns:r="http://schemas.openxmlformats.org/officeDocument/2006/relationships" id="258" r:id="R3c8a453d04ff4b24"/>
    <p:sldId xmlns:r="http://schemas.openxmlformats.org/officeDocument/2006/relationships" id="259" r:id="R5f1a9c8bcc624771"/>
    <p:sldId xmlns:r="http://schemas.openxmlformats.org/officeDocument/2006/relationships" id="260" r:id="R126489ef4be64b85"/>
    <p:sldId xmlns:r="http://schemas.openxmlformats.org/officeDocument/2006/relationships" id="261" r:id="R7ccee04afbdd4836"/>
    <p:sldId xmlns:r="http://schemas.openxmlformats.org/officeDocument/2006/relationships" id="262" r:id="R0a3768928fd645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22810d7b445dc" /><Relationship Type="http://schemas.openxmlformats.org/officeDocument/2006/relationships/slide" Target="/ppt/slides/slide1.xml" Id="Rd6cf412fe6f84a42" /><Relationship Type="http://schemas.openxmlformats.org/officeDocument/2006/relationships/slide" Target="/ppt/slides/slide2.xml" Id="R44f568fd61ef401f" /><Relationship Type="http://schemas.openxmlformats.org/officeDocument/2006/relationships/slide" Target="/ppt/slides/slide3.xml" Id="R3c8a453d04ff4b24" /><Relationship Type="http://schemas.openxmlformats.org/officeDocument/2006/relationships/slide" Target="/ppt/slides/slide4.xml" Id="R5f1a9c8bcc624771" /><Relationship Type="http://schemas.openxmlformats.org/officeDocument/2006/relationships/slide" Target="/ppt/slides/slide5.xml" Id="R126489ef4be64b85" /><Relationship Type="http://schemas.openxmlformats.org/officeDocument/2006/relationships/slide" Target="/ppt/slides/slide6.xml" Id="R7ccee04afbdd4836" /><Relationship Type="http://schemas.openxmlformats.org/officeDocument/2006/relationships/slide" Target="/ppt/slides/slide7.xml" Id="R0a3768928fd645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9a009113741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344f3df1b4874" /><Relationship Type="http://schemas.openxmlformats.org/officeDocument/2006/relationships/theme" Target="/ppt/slideMasters/theme/theme1.xml" Id="R34d6d32156dc40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7344f3df1b48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4986e684e46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53631834240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e82023ed0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7e9230e4048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71c51ab684c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2338be5bc4c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31cb9e4db40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GERDA MARIE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GERDA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GERDA MARIE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GERDA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GERDA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GERDA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171 205 574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49 649 174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46 476 452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444 592 282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674 675 108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GERDA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GERDA MARIE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GERDA MARIE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Johan Melingen, Trolandsvegen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31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986 996 257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GERDA MARIE AS</a:t>
            </a:r>
          </a:p>
        </p:txBody>
      </p:sp>
    </p:spTree>
  </p:cSld>
  <p:clrMapOvr>
    <a:masterClrMapping xmlns:a="http://schemas.openxmlformats.org/drawingml/2006/main"/>
  </p:clrMapOvr>
</p:sld>
</file>