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3dcad2c86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66e5c4e2c4199"/>
  </p:sldMasterIdLst>
  <p:sldIdLst>
    <p:sldId xmlns:r="http://schemas.openxmlformats.org/officeDocument/2006/relationships" id="256" r:id="Re0c1a44536164890"/>
    <p:sldId xmlns:r="http://schemas.openxmlformats.org/officeDocument/2006/relationships" id="257" r:id="R2c4140cf157545e3"/>
    <p:sldId xmlns:r="http://schemas.openxmlformats.org/officeDocument/2006/relationships" id="258" r:id="Rdf9be85313684142"/>
    <p:sldId xmlns:r="http://schemas.openxmlformats.org/officeDocument/2006/relationships" id="259" r:id="Rbc710e02d5434750"/>
    <p:sldId xmlns:r="http://schemas.openxmlformats.org/officeDocument/2006/relationships" id="260" r:id="Ra3077f7668ab46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66e5c4e2c4199" /><Relationship Type="http://schemas.openxmlformats.org/officeDocument/2006/relationships/slide" Target="/ppt/slides/slide1.xml" Id="Re0c1a44536164890" /><Relationship Type="http://schemas.openxmlformats.org/officeDocument/2006/relationships/slide" Target="/ppt/slides/slide2.xml" Id="R2c4140cf157545e3" /><Relationship Type="http://schemas.openxmlformats.org/officeDocument/2006/relationships/slide" Target="/ppt/slides/slide3.xml" Id="Rdf9be85313684142" /><Relationship Type="http://schemas.openxmlformats.org/officeDocument/2006/relationships/slide" Target="/ppt/slides/slide4.xml" Id="Rbc710e02d5434750" /><Relationship Type="http://schemas.openxmlformats.org/officeDocument/2006/relationships/slide" Target="/ppt/slides/slide5.xml" Id="Ra3077f7668ab46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433f8a7f4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7c120e3ed4896" /><Relationship Type="http://schemas.openxmlformats.org/officeDocument/2006/relationships/theme" Target="/ppt/slideMasters/theme/theme1.xml" Id="Rf23eea3f4c43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e7c120e3ed48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699fd43b8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6ec8099c7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852e3a4dc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a660c0261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689287e10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986 995 706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NCO AS</a:t>
            </a:r>
          </a:p>
        </p:txBody>
      </p:sp>
    </p:spTree>
  </p:cSld>
  <p:clrMapOvr>
    <a:masterClrMapping xmlns:a="http://schemas.openxmlformats.org/drawingml/2006/main"/>
  </p:clrMapOvr>
</p:sld>
</file>