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3ddc520d4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b12c8b8e5469a"/>
  </p:sldMasterIdLst>
  <p:sldIdLst>
    <p:sldId xmlns:r="http://schemas.openxmlformats.org/officeDocument/2006/relationships" id="256" r:id="Rd6b248ff0c2b408b"/>
    <p:sldId xmlns:r="http://schemas.openxmlformats.org/officeDocument/2006/relationships" id="257" r:id="R4f8cd8926d0b44a3"/>
    <p:sldId xmlns:r="http://schemas.openxmlformats.org/officeDocument/2006/relationships" id="258" r:id="R305479f54921434c"/>
    <p:sldId xmlns:r="http://schemas.openxmlformats.org/officeDocument/2006/relationships" id="259" r:id="R9ab75659e31f49be"/>
    <p:sldId xmlns:r="http://schemas.openxmlformats.org/officeDocument/2006/relationships" id="260" r:id="R07339b20732a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b12c8b8e5469a" /><Relationship Type="http://schemas.openxmlformats.org/officeDocument/2006/relationships/slide" Target="/ppt/slides/slide1.xml" Id="Rd6b248ff0c2b408b" /><Relationship Type="http://schemas.openxmlformats.org/officeDocument/2006/relationships/slide" Target="/ppt/slides/slide2.xml" Id="R4f8cd8926d0b44a3" /><Relationship Type="http://schemas.openxmlformats.org/officeDocument/2006/relationships/slide" Target="/ppt/slides/slide3.xml" Id="R305479f54921434c" /><Relationship Type="http://schemas.openxmlformats.org/officeDocument/2006/relationships/slide" Target="/ppt/slides/slide4.xml" Id="R9ab75659e31f49be" /><Relationship Type="http://schemas.openxmlformats.org/officeDocument/2006/relationships/slide" Target="/ppt/slides/slide5.xml" Id="R07339b20732a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85a04ea8a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23fdedd2b4326" /><Relationship Type="http://schemas.openxmlformats.org/officeDocument/2006/relationships/theme" Target="/ppt/slideMasters/theme/theme1.xml" Id="Rb104cedfc321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23fdedd2b43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9527c01f46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507338412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77a3c4ced46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035ba2217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5e37f0595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TOMANI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TOMANI AS</a:t>
            </a:r>
          </a:p>
        </p:txBody>
      </p:sp>
    </p:spTree>
  </p:cSld>
  <p:clrMapOvr>
    <a:masterClrMapping xmlns:a="http://schemas.openxmlformats.org/drawingml/2006/main"/>
  </p:clrMapOvr>
</p:sld>
</file>