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82bb48a20347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cfcbba90bc42de"/>
  </p:sldMasterIdLst>
  <p:sldIdLst>
    <p:sldId xmlns:r="http://schemas.openxmlformats.org/officeDocument/2006/relationships" id="256" r:id="R36fbc2509895437d"/>
    <p:sldId xmlns:r="http://schemas.openxmlformats.org/officeDocument/2006/relationships" id="257" r:id="Re806fe99c770416e"/>
    <p:sldId xmlns:r="http://schemas.openxmlformats.org/officeDocument/2006/relationships" id="258" r:id="Rd6a2548c7a1a4462"/>
    <p:sldId xmlns:r="http://schemas.openxmlformats.org/officeDocument/2006/relationships" id="259" r:id="R6375628566a445d5"/>
    <p:sldId xmlns:r="http://schemas.openxmlformats.org/officeDocument/2006/relationships" id="260" r:id="Rdabc5217114b4ac2"/>
    <p:sldId xmlns:r="http://schemas.openxmlformats.org/officeDocument/2006/relationships" id="261" r:id="R884fd87bcb914f3a"/>
    <p:sldId xmlns:r="http://schemas.openxmlformats.org/officeDocument/2006/relationships" id="262" r:id="Rd4978a11caec4e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cfcbba90bc42de" /><Relationship Type="http://schemas.openxmlformats.org/officeDocument/2006/relationships/slide" Target="/ppt/slides/slide1.xml" Id="R36fbc2509895437d" /><Relationship Type="http://schemas.openxmlformats.org/officeDocument/2006/relationships/slide" Target="/ppt/slides/slide2.xml" Id="Re806fe99c770416e" /><Relationship Type="http://schemas.openxmlformats.org/officeDocument/2006/relationships/slide" Target="/ppt/slides/slide3.xml" Id="Rd6a2548c7a1a4462" /><Relationship Type="http://schemas.openxmlformats.org/officeDocument/2006/relationships/slide" Target="/ppt/slides/slide4.xml" Id="R6375628566a445d5" /><Relationship Type="http://schemas.openxmlformats.org/officeDocument/2006/relationships/slide" Target="/ppt/slides/slide5.xml" Id="Rdabc5217114b4ac2" /><Relationship Type="http://schemas.openxmlformats.org/officeDocument/2006/relationships/slide" Target="/ppt/slides/slide6.xml" Id="R884fd87bcb914f3a" /><Relationship Type="http://schemas.openxmlformats.org/officeDocument/2006/relationships/slide" Target="/ppt/slides/slide7.xml" Id="Rd4978a11caec4e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f249aa3b4546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523d9c9cf4170" /><Relationship Type="http://schemas.openxmlformats.org/officeDocument/2006/relationships/theme" Target="/ppt/slideMasters/theme/theme1.xml" Id="R2e927a9e73ad40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3523d9c9cf41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ac5dffe5746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e38c1a57f42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e770bd2ec4d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1de9a033a4b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be9c360a04a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b7673762440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ab8d16bd94d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SISSELS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SISSELS AS ble etablert [år] og holder til i Meråker.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3 649 671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−164 205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−128 761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−128 240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488 846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DAHLBERG SISSEL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7530 Meråker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986 993 339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