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c34a21b83944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1840114050408f"/>
  </p:sldMasterIdLst>
  <p:sldIdLst>
    <p:sldId xmlns:r="http://schemas.openxmlformats.org/officeDocument/2006/relationships" id="256" r:id="Rbeb650766b584f53"/>
    <p:sldId xmlns:r="http://schemas.openxmlformats.org/officeDocument/2006/relationships" id="257" r:id="R742d9cca654d431b"/>
    <p:sldId xmlns:r="http://schemas.openxmlformats.org/officeDocument/2006/relationships" id="258" r:id="R72c4600b60fb44a5"/>
    <p:sldId xmlns:r="http://schemas.openxmlformats.org/officeDocument/2006/relationships" id="259" r:id="Re895c58a38354e46"/>
    <p:sldId xmlns:r="http://schemas.openxmlformats.org/officeDocument/2006/relationships" id="260" r:id="Rfe963e7035c24e8d"/>
    <p:sldId xmlns:r="http://schemas.openxmlformats.org/officeDocument/2006/relationships" id="261" r:id="R9974f711d8ea40f5"/>
    <p:sldId xmlns:r="http://schemas.openxmlformats.org/officeDocument/2006/relationships" id="262" r:id="R6b40727c3616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840114050408f" /><Relationship Type="http://schemas.openxmlformats.org/officeDocument/2006/relationships/slide" Target="/ppt/slides/slide1.xml" Id="Rbeb650766b584f53" /><Relationship Type="http://schemas.openxmlformats.org/officeDocument/2006/relationships/slide" Target="/ppt/slides/slide2.xml" Id="R742d9cca654d431b" /><Relationship Type="http://schemas.openxmlformats.org/officeDocument/2006/relationships/slide" Target="/ppt/slides/slide3.xml" Id="R72c4600b60fb44a5" /><Relationship Type="http://schemas.openxmlformats.org/officeDocument/2006/relationships/slide" Target="/ppt/slides/slide4.xml" Id="Re895c58a38354e46" /><Relationship Type="http://schemas.openxmlformats.org/officeDocument/2006/relationships/slide" Target="/ppt/slides/slide5.xml" Id="Rfe963e7035c24e8d" /><Relationship Type="http://schemas.openxmlformats.org/officeDocument/2006/relationships/slide" Target="/ppt/slides/slide6.xml" Id="R9974f711d8ea40f5" /><Relationship Type="http://schemas.openxmlformats.org/officeDocument/2006/relationships/slide" Target="/ppt/slides/slide7.xml" Id="R6b40727c3616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65980c89f48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702ad17b94482" /><Relationship Type="http://schemas.openxmlformats.org/officeDocument/2006/relationships/theme" Target="/ppt/slideMasters/theme/theme1.xml" Id="R92c30480f60d40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702ad17b944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563244a57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ed2a535d24c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72d4d1eba44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08372ba9740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cfe8d7a8a45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8a9686f564d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f8e500aaa48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HOTVETVEIEN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HOTVETVEIEN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HOTVETVEIEN 1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HOTVETVEIEN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HOTVETVEIEN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HOTVETVEIEN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2 519 999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19 473 854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48 433 875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HOTVETVEIEN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SANDMA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HOTVETVEIEN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Tiurveien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3030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jan.gurrik@realist.no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986 992 545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HOTVETVEIEN 1 AS</a:t>
            </a:r>
          </a:p>
        </p:txBody>
      </p:sp>
    </p:spTree>
  </p:cSld>
  <p:clrMapOvr>
    <a:masterClrMapping xmlns:a="http://schemas.openxmlformats.org/drawingml/2006/main"/>
  </p:clrMapOvr>
</p:sld>
</file>