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0eacf3c1c54f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8d3b14b82d42e3"/>
  </p:sldMasterIdLst>
  <p:sldIdLst>
    <p:sldId xmlns:r="http://schemas.openxmlformats.org/officeDocument/2006/relationships" id="256" r:id="Rc652ad8920d74d25"/>
    <p:sldId xmlns:r="http://schemas.openxmlformats.org/officeDocument/2006/relationships" id="257" r:id="Ra1a92bfc681047b6"/>
    <p:sldId xmlns:r="http://schemas.openxmlformats.org/officeDocument/2006/relationships" id="258" r:id="Rffa721673839430d"/>
    <p:sldId xmlns:r="http://schemas.openxmlformats.org/officeDocument/2006/relationships" id="259" r:id="R89a2761901884c43"/>
    <p:sldId xmlns:r="http://schemas.openxmlformats.org/officeDocument/2006/relationships" id="260" r:id="R82cc9488d997455e"/>
    <p:sldId xmlns:r="http://schemas.openxmlformats.org/officeDocument/2006/relationships" id="261" r:id="Rb77c3b95845d4025"/>
    <p:sldId xmlns:r="http://schemas.openxmlformats.org/officeDocument/2006/relationships" id="262" r:id="Rbce133fb21924c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d3b14b82d42e3" /><Relationship Type="http://schemas.openxmlformats.org/officeDocument/2006/relationships/slide" Target="/ppt/slides/slide1.xml" Id="Rc652ad8920d74d25" /><Relationship Type="http://schemas.openxmlformats.org/officeDocument/2006/relationships/slide" Target="/ppt/slides/slide2.xml" Id="Ra1a92bfc681047b6" /><Relationship Type="http://schemas.openxmlformats.org/officeDocument/2006/relationships/slide" Target="/ppt/slides/slide3.xml" Id="Rffa721673839430d" /><Relationship Type="http://schemas.openxmlformats.org/officeDocument/2006/relationships/slide" Target="/ppt/slides/slide4.xml" Id="R89a2761901884c43" /><Relationship Type="http://schemas.openxmlformats.org/officeDocument/2006/relationships/slide" Target="/ppt/slides/slide5.xml" Id="R82cc9488d997455e" /><Relationship Type="http://schemas.openxmlformats.org/officeDocument/2006/relationships/slide" Target="/ppt/slides/slide6.xml" Id="Rb77c3b95845d4025" /><Relationship Type="http://schemas.openxmlformats.org/officeDocument/2006/relationships/slide" Target="/ppt/slides/slide7.xml" Id="Rbce133fb21924c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21ad9f48a245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9173fb3834e25" /><Relationship Type="http://schemas.openxmlformats.org/officeDocument/2006/relationships/theme" Target="/ppt/slideMasters/theme/theme1.xml" Id="Rb33cfa1a3c7a4c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19173fb3834e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3ce8b57a240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d098dd99f45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ed9eb651242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d996f9fd9e4f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a0ba0bd894b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729f72bd443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5d91c9fe541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HOLEN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HOLEN GRUPPEN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2 146 427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441 730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11 984 088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253 236 298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253 818 577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HOLEN JAN-TORE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Brusdalsvegen 222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post@holen.no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www.holen.no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986 986 324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HOLEN GRUPPEN AS</a:t>
            </a:r>
          </a:p>
        </p:txBody>
      </p:sp>
    </p:spTree>
  </p:cSld>
  <p:clrMapOvr>
    <a:masterClrMapping xmlns:a="http://schemas.openxmlformats.org/drawingml/2006/main"/>
  </p:clrMapOvr>
</p:sld>
</file>