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73a865cd2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db752796c4430"/>
  </p:sldMasterIdLst>
  <p:sldIdLst>
    <p:sldId xmlns:r="http://schemas.openxmlformats.org/officeDocument/2006/relationships" id="256" r:id="Rc5500bbab5fb4cc1"/>
    <p:sldId xmlns:r="http://schemas.openxmlformats.org/officeDocument/2006/relationships" id="257" r:id="R70c8495d817747bb"/>
    <p:sldId xmlns:r="http://schemas.openxmlformats.org/officeDocument/2006/relationships" id="258" r:id="Rca8a5baec66f462d"/>
    <p:sldId xmlns:r="http://schemas.openxmlformats.org/officeDocument/2006/relationships" id="259" r:id="R12beed6dacf04d9b"/>
    <p:sldId xmlns:r="http://schemas.openxmlformats.org/officeDocument/2006/relationships" id="260" r:id="R63f5c8386ee24476"/>
    <p:sldId xmlns:r="http://schemas.openxmlformats.org/officeDocument/2006/relationships" id="261" r:id="R05a2f3ff8e014381"/>
    <p:sldId xmlns:r="http://schemas.openxmlformats.org/officeDocument/2006/relationships" id="262" r:id="R3fa8a4ba9d24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db752796c4430" /><Relationship Type="http://schemas.openxmlformats.org/officeDocument/2006/relationships/slide" Target="/ppt/slides/slide1.xml" Id="Rc5500bbab5fb4cc1" /><Relationship Type="http://schemas.openxmlformats.org/officeDocument/2006/relationships/slide" Target="/ppt/slides/slide2.xml" Id="R70c8495d817747bb" /><Relationship Type="http://schemas.openxmlformats.org/officeDocument/2006/relationships/slide" Target="/ppt/slides/slide3.xml" Id="Rca8a5baec66f462d" /><Relationship Type="http://schemas.openxmlformats.org/officeDocument/2006/relationships/slide" Target="/ppt/slides/slide4.xml" Id="R12beed6dacf04d9b" /><Relationship Type="http://schemas.openxmlformats.org/officeDocument/2006/relationships/slide" Target="/ppt/slides/slide5.xml" Id="R63f5c8386ee24476" /><Relationship Type="http://schemas.openxmlformats.org/officeDocument/2006/relationships/slide" Target="/ppt/slides/slide6.xml" Id="R05a2f3ff8e014381" /><Relationship Type="http://schemas.openxmlformats.org/officeDocument/2006/relationships/slide" Target="/ppt/slides/slide7.xml" Id="R3fa8a4ba9d24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5f4bb3ede8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3f189ba7144ad" /><Relationship Type="http://schemas.openxmlformats.org/officeDocument/2006/relationships/theme" Target="/ppt/slideMasters/theme/theme1.xml" Id="Rb764df96bdaa4a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23f189ba7144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f4235aef3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b8cb04f8946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d6d32007f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43ab8cd88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ec79dd0d946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693f96949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51526718c42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AASHEIM SLIPP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SLIPP AS ble etablert [år] og holder til i Sagvåg.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9 954 677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875 793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701 743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3 337 582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Lyngneset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5410 Sagvåg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aasheimslipp.no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986 982 450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SLIPP AS</a:t>
            </a:r>
          </a:p>
        </p:txBody>
      </p:sp>
    </p:spTree>
  </p:cSld>
  <p:clrMapOvr>
    <a:masterClrMapping xmlns:a="http://schemas.openxmlformats.org/drawingml/2006/main"/>
  </p:clrMapOvr>
</p:sld>
</file>