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60fd781524f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dcc38f38e4f72"/>
  </p:sldMasterIdLst>
  <p:sldIdLst>
    <p:sldId xmlns:r="http://schemas.openxmlformats.org/officeDocument/2006/relationships" id="256" r:id="R7ce274d170dd4505"/>
    <p:sldId xmlns:r="http://schemas.openxmlformats.org/officeDocument/2006/relationships" id="257" r:id="Rcdf4f9a592504772"/>
    <p:sldId xmlns:r="http://schemas.openxmlformats.org/officeDocument/2006/relationships" id="258" r:id="R2271ff36c5f34fa1"/>
    <p:sldId xmlns:r="http://schemas.openxmlformats.org/officeDocument/2006/relationships" id="259" r:id="R1b06ccd134ae43c8"/>
    <p:sldId xmlns:r="http://schemas.openxmlformats.org/officeDocument/2006/relationships" id="260" r:id="R6eb505b1ed464bfd"/>
    <p:sldId xmlns:r="http://schemas.openxmlformats.org/officeDocument/2006/relationships" id="261" r:id="R273dcafbdaed479b"/>
    <p:sldId xmlns:r="http://schemas.openxmlformats.org/officeDocument/2006/relationships" id="262" r:id="R00d5e4ff2261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dcc38f38e4f72" /><Relationship Type="http://schemas.openxmlformats.org/officeDocument/2006/relationships/slide" Target="/ppt/slides/slide1.xml" Id="R7ce274d170dd4505" /><Relationship Type="http://schemas.openxmlformats.org/officeDocument/2006/relationships/slide" Target="/ppt/slides/slide2.xml" Id="Rcdf4f9a592504772" /><Relationship Type="http://schemas.openxmlformats.org/officeDocument/2006/relationships/slide" Target="/ppt/slides/slide3.xml" Id="R2271ff36c5f34fa1" /><Relationship Type="http://schemas.openxmlformats.org/officeDocument/2006/relationships/slide" Target="/ppt/slides/slide4.xml" Id="R1b06ccd134ae43c8" /><Relationship Type="http://schemas.openxmlformats.org/officeDocument/2006/relationships/slide" Target="/ppt/slides/slide5.xml" Id="R6eb505b1ed464bfd" /><Relationship Type="http://schemas.openxmlformats.org/officeDocument/2006/relationships/slide" Target="/ppt/slides/slide6.xml" Id="R273dcafbdaed479b" /><Relationship Type="http://schemas.openxmlformats.org/officeDocument/2006/relationships/slide" Target="/ppt/slides/slide7.xml" Id="R00d5e4ff2261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ab3ad50c2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be9740f8c4a74" /><Relationship Type="http://schemas.openxmlformats.org/officeDocument/2006/relationships/theme" Target="/ppt/slideMasters/theme/theme1.xml" Id="Rcd80549d2944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dbe9740f8c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16d1ec3b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05e366f90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6746a99fe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89f2d7b2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fb2a88ba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155151464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8351e3a76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ABRAFAM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ABRAFAM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93 719 090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93 277 430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90 812 186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152 985 182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207 145 101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EINAR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EINAR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HELLE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TOVE MERETE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JENS KÅLÅS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MARI KÅLÅS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Einar Abrahamsen AS, 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11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einar@abrafam.no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986 982 205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ABRAFAM HOLDING AS</a:t>
            </a:r>
          </a:p>
        </p:txBody>
      </p:sp>
    </p:spTree>
  </p:cSld>
  <p:clrMapOvr>
    <a:masterClrMapping xmlns:a="http://schemas.openxmlformats.org/drawingml/2006/main"/>
  </p:clrMapOvr>
</p:sld>
</file>