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d19ab9d9248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485afed6c47da"/>
  </p:sldMasterIdLst>
  <p:sldIdLst>
    <p:sldId xmlns:r="http://schemas.openxmlformats.org/officeDocument/2006/relationships" id="256" r:id="R5953c715a8d94829"/>
    <p:sldId xmlns:r="http://schemas.openxmlformats.org/officeDocument/2006/relationships" id="257" r:id="R675ca0fb77fa4a17"/>
    <p:sldId xmlns:r="http://schemas.openxmlformats.org/officeDocument/2006/relationships" id="258" r:id="R0da650560f5e4cd0"/>
    <p:sldId xmlns:r="http://schemas.openxmlformats.org/officeDocument/2006/relationships" id="259" r:id="Rdc298f2188b44c6a"/>
    <p:sldId xmlns:r="http://schemas.openxmlformats.org/officeDocument/2006/relationships" id="260" r:id="R3d296119876f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485afed6c47da" /><Relationship Type="http://schemas.openxmlformats.org/officeDocument/2006/relationships/slide" Target="/ppt/slides/slide1.xml" Id="R5953c715a8d94829" /><Relationship Type="http://schemas.openxmlformats.org/officeDocument/2006/relationships/slide" Target="/ppt/slides/slide2.xml" Id="R675ca0fb77fa4a17" /><Relationship Type="http://schemas.openxmlformats.org/officeDocument/2006/relationships/slide" Target="/ppt/slides/slide3.xml" Id="R0da650560f5e4cd0" /><Relationship Type="http://schemas.openxmlformats.org/officeDocument/2006/relationships/slide" Target="/ppt/slides/slide4.xml" Id="Rdc298f2188b44c6a" /><Relationship Type="http://schemas.openxmlformats.org/officeDocument/2006/relationships/slide" Target="/ppt/slides/slide5.xml" Id="R3d296119876f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b9224ef28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7ba6d419d4069" /><Relationship Type="http://schemas.openxmlformats.org/officeDocument/2006/relationships/theme" Target="/ppt/slideMasters/theme/theme1.xml" Id="Rf2f729d08a20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7ba6d419d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a65c0803e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fb4831f3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a513be28b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18b4b6d22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260cfb7a841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ANDREAS LØPPEN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ANDREAS LØPPEN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ANDREAS LØPPEN ble etablert [år] og holder til i Stordal.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ANDREAS LØPPEN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ANDREAS LØPPEN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ANDREAS LØPPEN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Hovslia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6250 Stordal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83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andreas.loeppen@outlook.com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ANDREAS LØPPEN</a:t>
            </a:r>
          </a:p>
        </p:txBody>
      </p:sp>
    </p:spTree>
  </p:cSld>
  <p:clrMapOvr>
    <a:masterClrMapping xmlns:a="http://schemas.openxmlformats.org/drawingml/2006/main"/>
  </p:clrMapOvr>
</p:sld>
</file>