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f3c942744bf463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478233d94d475c"/>
  </p:sldMasterIdLst>
  <p:sldIdLst>
    <p:sldId xmlns:r="http://schemas.openxmlformats.org/officeDocument/2006/relationships" id="256" r:id="R56add84ac7e344fb"/>
    <p:sldId xmlns:r="http://schemas.openxmlformats.org/officeDocument/2006/relationships" id="257" r:id="Rd0c4e87f186745be"/>
    <p:sldId xmlns:r="http://schemas.openxmlformats.org/officeDocument/2006/relationships" id="258" r:id="Red2d2f93e8164880"/>
    <p:sldId xmlns:r="http://schemas.openxmlformats.org/officeDocument/2006/relationships" id="259" r:id="R0cce6216a64c4414"/>
    <p:sldId xmlns:r="http://schemas.openxmlformats.org/officeDocument/2006/relationships" id="260" r:id="R149cb7e6b9904198"/>
    <p:sldId xmlns:r="http://schemas.openxmlformats.org/officeDocument/2006/relationships" id="261" r:id="R9de259d3693945e4"/>
    <p:sldId xmlns:r="http://schemas.openxmlformats.org/officeDocument/2006/relationships" id="262" r:id="R4ea07cf93c0c497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478233d94d475c" /><Relationship Type="http://schemas.openxmlformats.org/officeDocument/2006/relationships/slide" Target="/ppt/slides/slide1.xml" Id="R56add84ac7e344fb" /><Relationship Type="http://schemas.openxmlformats.org/officeDocument/2006/relationships/slide" Target="/ppt/slides/slide2.xml" Id="Rd0c4e87f186745be" /><Relationship Type="http://schemas.openxmlformats.org/officeDocument/2006/relationships/slide" Target="/ppt/slides/slide3.xml" Id="Red2d2f93e8164880" /><Relationship Type="http://schemas.openxmlformats.org/officeDocument/2006/relationships/slide" Target="/ppt/slides/slide4.xml" Id="R0cce6216a64c4414" /><Relationship Type="http://schemas.openxmlformats.org/officeDocument/2006/relationships/slide" Target="/ppt/slides/slide5.xml" Id="R149cb7e6b9904198" /><Relationship Type="http://schemas.openxmlformats.org/officeDocument/2006/relationships/slide" Target="/ppt/slides/slide6.xml" Id="R9de259d3693945e4" /><Relationship Type="http://schemas.openxmlformats.org/officeDocument/2006/relationships/slide" Target="/ppt/slides/slide7.xml" Id="R4ea07cf93c0c497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7229660a21345c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cc2fde4a434606" /><Relationship Type="http://schemas.openxmlformats.org/officeDocument/2006/relationships/theme" Target="/ppt/slideMasters/theme/theme1.xml" Id="Rf929481fec914d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bcc2fde4a43460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6a0262a0184a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64d4a90452499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d4ef23bd7a48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529db01121485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4fbc09197c4df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ec8613f5664cd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09dd6ad14f45c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ALDEN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ALDEN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164 285 103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−45 869 569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−63 737 231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1 823 771 422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2 103 652 937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ALDEN 3 AS  –  96,9 %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 A HOLDING AS  –  3,1 %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7. etasje, Olav Vs gate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0161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986 980 326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ALDEN AS</a:t>
            </a:r>
          </a:p>
        </p:txBody>
      </p:sp>
    </p:spTree>
  </p:cSld>
  <p:clrMapOvr>
    <a:masterClrMapping xmlns:a="http://schemas.openxmlformats.org/drawingml/2006/main"/>
  </p:clrMapOvr>
</p:sld>
</file>