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8772eb939145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1f2986811e45ad"/>
  </p:sldMasterIdLst>
  <p:sldIdLst>
    <p:sldId xmlns:r="http://schemas.openxmlformats.org/officeDocument/2006/relationships" id="256" r:id="Rf65b0f048b00433e"/>
    <p:sldId xmlns:r="http://schemas.openxmlformats.org/officeDocument/2006/relationships" id="257" r:id="R5e216c00245a4fd2"/>
    <p:sldId xmlns:r="http://schemas.openxmlformats.org/officeDocument/2006/relationships" id="258" r:id="R842293d5214249e2"/>
    <p:sldId xmlns:r="http://schemas.openxmlformats.org/officeDocument/2006/relationships" id="259" r:id="R626a375dde6646e1"/>
    <p:sldId xmlns:r="http://schemas.openxmlformats.org/officeDocument/2006/relationships" id="260" r:id="Rc563ad4556964c9b"/>
    <p:sldId xmlns:r="http://schemas.openxmlformats.org/officeDocument/2006/relationships" id="261" r:id="R3e58afec367e47de"/>
    <p:sldId xmlns:r="http://schemas.openxmlformats.org/officeDocument/2006/relationships" id="262" r:id="Rcade0e690b30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f2986811e45ad" /><Relationship Type="http://schemas.openxmlformats.org/officeDocument/2006/relationships/slide" Target="/ppt/slides/slide1.xml" Id="Rf65b0f048b00433e" /><Relationship Type="http://schemas.openxmlformats.org/officeDocument/2006/relationships/slide" Target="/ppt/slides/slide2.xml" Id="R5e216c00245a4fd2" /><Relationship Type="http://schemas.openxmlformats.org/officeDocument/2006/relationships/slide" Target="/ppt/slides/slide3.xml" Id="R842293d5214249e2" /><Relationship Type="http://schemas.openxmlformats.org/officeDocument/2006/relationships/slide" Target="/ppt/slides/slide4.xml" Id="R626a375dde6646e1" /><Relationship Type="http://schemas.openxmlformats.org/officeDocument/2006/relationships/slide" Target="/ppt/slides/slide5.xml" Id="Rc563ad4556964c9b" /><Relationship Type="http://schemas.openxmlformats.org/officeDocument/2006/relationships/slide" Target="/ppt/slides/slide6.xml" Id="R3e58afec367e47de" /><Relationship Type="http://schemas.openxmlformats.org/officeDocument/2006/relationships/slide" Target="/ppt/slides/slide7.xml" Id="Rcade0e690b30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5e7dd2643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71ebc79444673" /><Relationship Type="http://schemas.openxmlformats.org/officeDocument/2006/relationships/theme" Target="/ppt/slideMasters/theme/theme1.xml" Id="R51778453d174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71ebc794446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492595a7e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536cc3463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de69699be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878b95384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b40e60e1645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614c656bd44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6f825b2ae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GRAVETEKNIKK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GRAVETEKNIKK AS ble etablert [år] og holder til i Nordre Frogn.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12 602 230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2 485 095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6 147 798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EVALD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1455 Nordre Frogn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86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postmaster@gravetek.no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www.graveteknikk.no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