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c9ef85a64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a660beacb04420"/>
  </p:sldMasterIdLst>
  <p:sldIdLst>
    <p:sldId xmlns:r="http://schemas.openxmlformats.org/officeDocument/2006/relationships" id="256" r:id="R2a9f991c133f4b69"/>
    <p:sldId xmlns:r="http://schemas.openxmlformats.org/officeDocument/2006/relationships" id="257" r:id="R06ae0d0d998e4281"/>
    <p:sldId xmlns:r="http://schemas.openxmlformats.org/officeDocument/2006/relationships" id="258" r:id="R685c1f7c8f1b45a6"/>
    <p:sldId xmlns:r="http://schemas.openxmlformats.org/officeDocument/2006/relationships" id="259" r:id="R4032135696144964"/>
    <p:sldId xmlns:r="http://schemas.openxmlformats.org/officeDocument/2006/relationships" id="260" r:id="Rb2aea88a1396422f"/>
    <p:sldId xmlns:r="http://schemas.openxmlformats.org/officeDocument/2006/relationships" id="261" r:id="Rc415d24ce6c84ae8"/>
    <p:sldId xmlns:r="http://schemas.openxmlformats.org/officeDocument/2006/relationships" id="262" r:id="R308647a9596c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660beacb04420" /><Relationship Type="http://schemas.openxmlformats.org/officeDocument/2006/relationships/slide" Target="/ppt/slides/slide1.xml" Id="R2a9f991c133f4b69" /><Relationship Type="http://schemas.openxmlformats.org/officeDocument/2006/relationships/slide" Target="/ppt/slides/slide2.xml" Id="R06ae0d0d998e4281" /><Relationship Type="http://schemas.openxmlformats.org/officeDocument/2006/relationships/slide" Target="/ppt/slides/slide3.xml" Id="R685c1f7c8f1b45a6" /><Relationship Type="http://schemas.openxmlformats.org/officeDocument/2006/relationships/slide" Target="/ppt/slides/slide4.xml" Id="R4032135696144964" /><Relationship Type="http://schemas.openxmlformats.org/officeDocument/2006/relationships/slide" Target="/ppt/slides/slide5.xml" Id="Rb2aea88a1396422f" /><Relationship Type="http://schemas.openxmlformats.org/officeDocument/2006/relationships/slide" Target="/ppt/slides/slide6.xml" Id="Rc415d24ce6c84ae8" /><Relationship Type="http://schemas.openxmlformats.org/officeDocument/2006/relationships/slide" Target="/ppt/slides/slide7.xml" Id="R308647a9596c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b1923a57542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7d815058d43fe" /><Relationship Type="http://schemas.openxmlformats.org/officeDocument/2006/relationships/theme" Target="/ppt/slideMasters/theme/theme1.xml" Id="Ra927258c307e46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7d815058d43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d70d3d0e3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c727f120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65f249b1044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2059adf79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5fb0d0412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38992b1a24f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837f0db224a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DRUGLI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DRUGLI MASKIN AS ble etablert [år] og holder til i Løkken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17 657 043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3 421 427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6 983 437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15 426 260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DRUGLI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ARILD DRUGLI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Løkkenveien 294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7332 Løkken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joern@drugli.no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986 977 295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