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361c8c7be45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3f6b9498be452c"/>
  </p:sldMasterIdLst>
  <p:sldIdLst>
    <p:sldId xmlns:r="http://schemas.openxmlformats.org/officeDocument/2006/relationships" id="256" r:id="R63cf37c35b4c4d46"/>
    <p:sldId xmlns:r="http://schemas.openxmlformats.org/officeDocument/2006/relationships" id="257" r:id="R2d0a2c4101e54f8e"/>
    <p:sldId xmlns:r="http://schemas.openxmlformats.org/officeDocument/2006/relationships" id="258" r:id="R19e38cfd940d4af9"/>
    <p:sldId xmlns:r="http://schemas.openxmlformats.org/officeDocument/2006/relationships" id="259" r:id="Ra9da9944565a42d9"/>
    <p:sldId xmlns:r="http://schemas.openxmlformats.org/officeDocument/2006/relationships" id="260" r:id="R23a61a3026ac44f0"/>
    <p:sldId xmlns:r="http://schemas.openxmlformats.org/officeDocument/2006/relationships" id="261" r:id="R3a29b6d420134216"/>
    <p:sldId xmlns:r="http://schemas.openxmlformats.org/officeDocument/2006/relationships" id="262" r:id="Rcd1adcfc76224e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f6b9498be452c" /><Relationship Type="http://schemas.openxmlformats.org/officeDocument/2006/relationships/slide" Target="/ppt/slides/slide1.xml" Id="R63cf37c35b4c4d46" /><Relationship Type="http://schemas.openxmlformats.org/officeDocument/2006/relationships/slide" Target="/ppt/slides/slide2.xml" Id="R2d0a2c4101e54f8e" /><Relationship Type="http://schemas.openxmlformats.org/officeDocument/2006/relationships/slide" Target="/ppt/slides/slide3.xml" Id="R19e38cfd940d4af9" /><Relationship Type="http://schemas.openxmlformats.org/officeDocument/2006/relationships/slide" Target="/ppt/slides/slide4.xml" Id="Ra9da9944565a42d9" /><Relationship Type="http://schemas.openxmlformats.org/officeDocument/2006/relationships/slide" Target="/ppt/slides/slide5.xml" Id="R23a61a3026ac44f0" /><Relationship Type="http://schemas.openxmlformats.org/officeDocument/2006/relationships/slide" Target="/ppt/slides/slide6.xml" Id="R3a29b6d420134216" /><Relationship Type="http://schemas.openxmlformats.org/officeDocument/2006/relationships/slide" Target="/ppt/slides/slide7.xml" Id="Rcd1adcfc76224e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b598b792db42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01ca7270f439d" /><Relationship Type="http://schemas.openxmlformats.org/officeDocument/2006/relationships/theme" Target="/ppt/slideMasters/theme/theme1.xml" Id="Rdd0ad76aa21042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d01ca7270f43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2218296c04b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7df093acb44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f04b92014a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0ecac53f342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819392880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08cbb856d46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080e2deba043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 KJETIL KROG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 KJETIL KROG AS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21 935 373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Oppsalveien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28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986 977 260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 KJETIL KROG AS</a:t>
            </a:r>
          </a:p>
        </p:txBody>
      </p:sp>
    </p:spTree>
  </p:cSld>
  <p:clrMapOvr>
    <a:masterClrMapping xmlns:a="http://schemas.openxmlformats.org/drawingml/2006/main"/>
  </p:clrMapOvr>
</p:sld>
</file>