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309520600b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5721cec9d4798"/>
  </p:sldMasterIdLst>
  <p:sldIdLst>
    <p:sldId xmlns:r="http://schemas.openxmlformats.org/officeDocument/2006/relationships" id="256" r:id="Rdef4d9314eaf43f8"/>
    <p:sldId xmlns:r="http://schemas.openxmlformats.org/officeDocument/2006/relationships" id="257" r:id="R5b9944c2bc064ba2"/>
    <p:sldId xmlns:r="http://schemas.openxmlformats.org/officeDocument/2006/relationships" id="258" r:id="Rc11bb71c6bdd45e7"/>
    <p:sldId xmlns:r="http://schemas.openxmlformats.org/officeDocument/2006/relationships" id="259" r:id="Rb847bbab7ceb4d9f"/>
    <p:sldId xmlns:r="http://schemas.openxmlformats.org/officeDocument/2006/relationships" id="260" r:id="R4bba172c684b4e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5721cec9d4798" /><Relationship Type="http://schemas.openxmlformats.org/officeDocument/2006/relationships/slide" Target="/ppt/slides/slide1.xml" Id="Rdef4d9314eaf43f8" /><Relationship Type="http://schemas.openxmlformats.org/officeDocument/2006/relationships/slide" Target="/ppt/slides/slide2.xml" Id="R5b9944c2bc064ba2" /><Relationship Type="http://schemas.openxmlformats.org/officeDocument/2006/relationships/slide" Target="/ppt/slides/slide3.xml" Id="Rc11bb71c6bdd45e7" /><Relationship Type="http://schemas.openxmlformats.org/officeDocument/2006/relationships/slide" Target="/ppt/slides/slide4.xml" Id="Rb847bbab7ceb4d9f" /><Relationship Type="http://schemas.openxmlformats.org/officeDocument/2006/relationships/slide" Target="/ppt/slides/slide5.xml" Id="R4bba172c684b4e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89c169979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7cdbd82c746d1" /><Relationship Type="http://schemas.openxmlformats.org/officeDocument/2006/relationships/theme" Target="/ppt/slideMasters/theme/theme1.xml" Id="R5d1f93d5abad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7cdbd82c7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2a8378679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64de0c291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8dab823cd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988fd9f7a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2e8ecc1e2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EUC-EUROPEAN UNITED CONTRACTORS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EUC-EUROPEAN UNITED CONTRACTORS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EUC-EUROPEAN UNITED CONTRACTORS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EUC-EUROPEAN UNITED CONTRACTORS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EUC-EUROPEAN UNITED CONTRACTORS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EUC-EUROPEAN UNITED CONTRACTORS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986 975 578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EUC-EUROPEAN UNITED CONTRACTORS AS</a:t>
            </a:r>
          </a:p>
        </p:txBody>
      </p:sp>
    </p:spTree>
  </p:cSld>
  <p:clrMapOvr>
    <a:masterClrMapping xmlns:a="http://schemas.openxmlformats.org/drawingml/2006/main"/>
  </p:clrMapOvr>
</p:sld>
</file>