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01e9ee578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841dc2fa74d09"/>
  </p:sldMasterIdLst>
  <p:sldIdLst>
    <p:sldId xmlns:r="http://schemas.openxmlformats.org/officeDocument/2006/relationships" id="256" r:id="R107ef008d2cd4564"/>
    <p:sldId xmlns:r="http://schemas.openxmlformats.org/officeDocument/2006/relationships" id="257" r:id="Rd97ff921efed4b45"/>
    <p:sldId xmlns:r="http://schemas.openxmlformats.org/officeDocument/2006/relationships" id="258" r:id="R368abb8b81e44c65"/>
    <p:sldId xmlns:r="http://schemas.openxmlformats.org/officeDocument/2006/relationships" id="259" r:id="R668e2b9b29914221"/>
    <p:sldId xmlns:r="http://schemas.openxmlformats.org/officeDocument/2006/relationships" id="260" r:id="Rccfe4ffa5652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841dc2fa74d09" /><Relationship Type="http://schemas.openxmlformats.org/officeDocument/2006/relationships/slide" Target="/ppt/slides/slide1.xml" Id="R107ef008d2cd4564" /><Relationship Type="http://schemas.openxmlformats.org/officeDocument/2006/relationships/slide" Target="/ppt/slides/slide2.xml" Id="Rd97ff921efed4b45" /><Relationship Type="http://schemas.openxmlformats.org/officeDocument/2006/relationships/slide" Target="/ppt/slides/slide3.xml" Id="R368abb8b81e44c65" /><Relationship Type="http://schemas.openxmlformats.org/officeDocument/2006/relationships/slide" Target="/ppt/slides/slide4.xml" Id="R668e2b9b29914221" /><Relationship Type="http://schemas.openxmlformats.org/officeDocument/2006/relationships/slide" Target="/ppt/slides/slide5.xml" Id="Rccfe4ffa5652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e06f4c216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362d457574356" /><Relationship Type="http://schemas.openxmlformats.org/officeDocument/2006/relationships/theme" Target="/ppt/slideMasters/theme/theme1.xml" Id="R321b22abd911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4362d45757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ce177978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ef906510f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627ee81b49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2ed6549a8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83e8d5dea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