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1a369f048043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887ed314a3444b"/>
  </p:sldMasterIdLst>
  <p:sldIdLst>
    <p:sldId xmlns:r="http://schemas.openxmlformats.org/officeDocument/2006/relationships" id="256" r:id="R66ac0a9c066a4769"/>
    <p:sldId xmlns:r="http://schemas.openxmlformats.org/officeDocument/2006/relationships" id="257" r:id="R1e2686f191ea4d17"/>
    <p:sldId xmlns:r="http://schemas.openxmlformats.org/officeDocument/2006/relationships" id="258" r:id="Rc35cd41cdc1d4230"/>
    <p:sldId xmlns:r="http://schemas.openxmlformats.org/officeDocument/2006/relationships" id="259" r:id="R124d115bfb1b4efb"/>
    <p:sldId xmlns:r="http://schemas.openxmlformats.org/officeDocument/2006/relationships" id="260" r:id="R231c60c2a2dc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887ed314a3444b" /><Relationship Type="http://schemas.openxmlformats.org/officeDocument/2006/relationships/slide" Target="/ppt/slides/slide1.xml" Id="R66ac0a9c066a4769" /><Relationship Type="http://schemas.openxmlformats.org/officeDocument/2006/relationships/slide" Target="/ppt/slides/slide2.xml" Id="R1e2686f191ea4d17" /><Relationship Type="http://schemas.openxmlformats.org/officeDocument/2006/relationships/slide" Target="/ppt/slides/slide3.xml" Id="Rc35cd41cdc1d4230" /><Relationship Type="http://schemas.openxmlformats.org/officeDocument/2006/relationships/slide" Target="/ppt/slides/slide4.xml" Id="R124d115bfb1b4efb" /><Relationship Type="http://schemas.openxmlformats.org/officeDocument/2006/relationships/slide" Target="/ppt/slides/slide5.xml" Id="R231c60c2a2dc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98c575a174d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7a3b19a124cb8" /><Relationship Type="http://schemas.openxmlformats.org/officeDocument/2006/relationships/theme" Target="/ppt/slideMasters/theme/theme1.xml" Id="R4a3349fd047f4f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47a3b19a12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bcaaaa1c841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51a828cf84a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db7847cd741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fc02af19546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4b97a5a9e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EUROTRANS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EUROTRANS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EUROTRANS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EUROTRANS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EUROTRANS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EUROTRANS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986 961 763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EUROTRANS NORGE AS</a:t>
            </a:r>
          </a:p>
        </p:txBody>
      </p:sp>
    </p:spTree>
  </p:cSld>
  <p:clrMapOvr>
    <a:masterClrMapping xmlns:a="http://schemas.openxmlformats.org/drawingml/2006/main"/>
  </p:clrMapOvr>
</p:sld>
</file>