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4d2ffbf1c541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6c92b701be49b3"/>
  </p:sldMasterIdLst>
  <p:sldIdLst>
    <p:sldId xmlns:r="http://schemas.openxmlformats.org/officeDocument/2006/relationships" id="256" r:id="R0c96a483ecd749e6"/>
    <p:sldId xmlns:r="http://schemas.openxmlformats.org/officeDocument/2006/relationships" id="257" r:id="Rf3d5826f94b54ae1"/>
    <p:sldId xmlns:r="http://schemas.openxmlformats.org/officeDocument/2006/relationships" id="258" r:id="Rdb53c0372a8445b8"/>
    <p:sldId xmlns:r="http://schemas.openxmlformats.org/officeDocument/2006/relationships" id="259" r:id="R71d2fa410e544b4c"/>
    <p:sldId xmlns:r="http://schemas.openxmlformats.org/officeDocument/2006/relationships" id="260" r:id="R6a4ab551d48e49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6c92b701be49b3" /><Relationship Type="http://schemas.openxmlformats.org/officeDocument/2006/relationships/slide" Target="/ppt/slides/slide1.xml" Id="R0c96a483ecd749e6" /><Relationship Type="http://schemas.openxmlformats.org/officeDocument/2006/relationships/slide" Target="/ppt/slides/slide2.xml" Id="Rf3d5826f94b54ae1" /><Relationship Type="http://schemas.openxmlformats.org/officeDocument/2006/relationships/slide" Target="/ppt/slides/slide3.xml" Id="Rdb53c0372a8445b8" /><Relationship Type="http://schemas.openxmlformats.org/officeDocument/2006/relationships/slide" Target="/ppt/slides/slide4.xml" Id="R71d2fa410e544b4c" /><Relationship Type="http://schemas.openxmlformats.org/officeDocument/2006/relationships/slide" Target="/ppt/slides/slide5.xml" Id="R6a4ab551d48e49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56f4f9c1b40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31549a3014e5d" /><Relationship Type="http://schemas.openxmlformats.org/officeDocument/2006/relationships/theme" Target="/ppt/slideMasters/theme/theme1.xml" Id="R2c4ad7aaaf4346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131549a3014e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042a07d0940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e467900dc49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425d9d9d34a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ddb05331d4d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e71597b524f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ROSS TANK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TANK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