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a2b752a18044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2b604b0f1949e6"/>
  </p:sldMasterIdLst>
  <p:sldIdLst>
    <p:sldId xmlns:r="http://schemas.openxmlformats.org/officeDocument/2006/relationships" id="256" r:id="Re676d6038b16416c"/>
    <p:sldId xmlns:r="http://schemas.openxmlformats.org/officeDocument/2006/relationships" id="257" r:id="Rd3b787d2fd0e4bfd"/>
    <p:sldId xmlns:r="http://schemas.openxmlformats.org/officeDocument/2006/relationships" id="258" r:id="R41fcb9d336824c1b"/>
    <p:sldId xmlns:r="http://schemas.openxmlformats.org/officeDocument/2006/relationships" id="259" r:id="R0b94080f82434bf3"/>
    <p:sldId xmlns:r="http://schemas.openxmlformats.org/officeDocument/2006/relationships" id="260" r:id="Rf40b3922b84048e5"/>
    <p:sldId xmlns:r="http://schemas.openxmlformats.org/officeDocument/2006/relationships" id="261" r:id="R81789074f11c44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2b604b0f1949e6" /><Relationship Type="http://schemas.openxmlformats.org/officeDocument/2006/relationships/slide" Target="/ppt/slides/slide1.xml" Id="Re676d6038b16416c" /><Relationship Type="http://schemas.openxmlformats.org/officeDocument/2006/relationships/slide" Target="/ppt/slides/slide2.xml" Id="Rd3b787d2fd0e4bfd" /><Relationship Type="http://schemas.openxmlformats.org/officeDocument/2006/relationships/slide" Target="/ppt/slides/slide3.xml" Id="R41fcb9d336824c1b" /><Relationship Type="http://schemas.openxmlformats.org/officeDocument/2006/relationships/slide" Target="/ppt/slides/slide4.xml" Id="R0b94080f82434bf3" /><Relationship Type="http://schemas.openxmlformats.org/officeDocument/2006/relationships/slide" Target="/ppt/slides/slide5.xml" Id="Rf40b3922b84048e5" /><Relationship Type="http://schemas.openxmlformats.org/officeDocument/2006/relationships/slide" Target="/ppt/slides/slide6.xml" Id="R81789074f11c44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dc25ebd72348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f765898864271" /><Relationship Type="http://schemas.openxmlformats.org/officeDocument/2006/relationships/theme" Target="/ppt/slideMasters/theme/theme1.xml" Id="R25463b0b719a4c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f7658988642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85e590adc4b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5e31f6f984e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a5079d1864a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9ad1e7fa94f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562a5fbc240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ce87e875cc48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ROSS TANK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986 960 821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 TANK AS</a:t>
            </a:r>
          </a:p>
        </p:txBody>
      </p:sp>
    </p:spTree>
  </p:cSld>
  <p:clrMapOvr>
    <a:masterClrMapping xmlns:a="http://schemas.openxmlformats.org/drawingml/2006/main"/>
  </p:clrMapOvr>
</p:sld>
</file>