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0cca759bba4e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ae46f957284b9b"/>
  </p:sldMasterIdLst>
  <p:sldIdLst>
    <p:sldId xmlns:r="http://schemas.openxmlformats.org/officeDocument/2006/relationships" id="256" r:id="R98fe1e7216d24fa8"/>
    <p:sldId xmlns:r="http://schemas.openxmlformats.org/officeDocument/2006/relationships" id="257" r:id="Rb319043b548d4ed1"/>
    <p:sldId xmlns:r="http://schemas.openxmlformats.org/officeDocument/2006/relationships" id="258" r:id="Ra06ca67b420e4130"/>
    <p:sldId xmlns:r="http://schemas.openxmlformats.org/officeDocument/2006/relationships" id="259" r:id="R31f35845312a4082"/>
    <p:sldId xmlns:r="http://schemas.openxmlformats.org/officeDocument/2006/relationships" id="260" r:id="Rd0c103c5cd2a40f0"/>
    <p:sldId xmlns:r="http://schemas.openxmlformats.org/officeDocument/2006/relationships" id="261" r:id="R6f8c0ff137e54c6e"/>
    <p:sldId xmlns:r="http://schemas.openxmlformats.org/officeDocument/2006/relationships" id="262" r:id="R71773053aaa442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ae46f957284b9b" /><Relationship Type="http://schemas.openxmlformats.org/officeDocument/2006/relationships/slide" Target="/ppt/slides/slide1.xml" Id="R98fe1e7216d24fa8" /><Relationship Type="http://schemas.openxmlformats.org/officeDocument/2006/relationships/slide" Target="/ppt/slides/slide2.xml" Id="Rb319043b548d4ed1" /><Relationship Type="http://schemas.openxmlformats.org/officeDocument/2006/relationships/slide" Target="/ppt/slides/slide3.xml" Id="Ra06ca67b420e4130" /><Relationship Type="http://schemas.openxmlformats.org/officeDocument/2006/relationships/slide" Target="/ppt/slides/slide4.xml" Id="R31f35845312a4082" /><Relationship Type="http://schemas.openxmlformats.org/officeDocument/2006/relationships/slide" Target="/ppt/slides/slide5.xml" Id="Rd0c103c5cd2a40f0" /><Relationship Type="http://schemas.openxmlformats.org/officeDocument/2006/relationships/slide" Target="/ppt/slides/slide6.xml" Id="R6f8c0ff137e54c6e" /><Relationship Type="http://schemas.openxmlformats.org/officeDocument/2006/relationships/slide" Target="/ppt/slides/slide7.xml" Id="R71773053aaa442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e13244298e43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6606809964c29" /><Relationship Type="http://schemas.openxmlformats.org/officeDocument/2006/relationships/theme" Target="/ppt/slideMasters/theme/theme1.xml" Id="Re08a60f1889341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46606809964c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63e6c01d444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85b9c7b0d43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fdacf46564c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9775d18a147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0f9d75fe4a4a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01c72b5bf46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9bd419e894f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REGNSKAPSPARTNER SØR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REGNSKAPSPARTNER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REGNSKAPSPARTNER SØR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REGNSKAPSPARTNER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REGNSKAPSPARTNER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REGNSKAPSPARTNER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758 845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9 585 837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10 907 730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REGNSKAPSPARTNER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INGE KRISTIANSEN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REGNSKAPSPARTNER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Gleden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4886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99 04 30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leif@bedok.no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986 950 397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REGNSKAPSPARTNER SØR AS</a:t>
            </a:r>
          </a:p>
        </p:txBody>
      </p:sp>
    </p:spTree>
  </p:cSld>
  <p:clrMapOvr>
    <a:masterClrMapping xmlns:a="http://schemas.openxmlformats.org/drawingml/2006/main"/>
  </p:clrMapOvr>
</p:sld>
</file>