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8030bd0fdd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1ecea73b643bf"/>
  </p:sldMasterIdLst>
  <p:sldIdLst>
    <p:sldId xmlns:r="http://schemas.openxmlformats.org/officeDocument/2006/relationships" id="256" r:id="R21c4ab15f0944180"/>
    <p:sldId xmlns:r="http://schemas.openxmlformats.org/officeDocument/2006/relationships" id="257" r:id="Rfed497bb73014c4c"/>
    <p:sldId xmlns:r="http://schemas.openxmlformats.org/officeDocument/2006/relationships" id="258" r:id="R725c26acade2483e"/>
    <p:sldId xmlns:r="http://schemas.openxmlformats.org/officeDocument/2006/relationships" id="259" r:id="Ra5aca42fc95d4fe2"/>
    <p:sldId xmlns:r="http://schemas.openxmlformats.org/officeDocument/2006/relationships" id="260" r:id="R4b8f6155acdb4fac"/>
    <p:sldId xmlns:r="http://schemas.openxmlformats.org/officeDocument/2006/relationships" id="261" r:id="Rcb31bcbd01704071"/>
    <p:sldId xmlns:r="http://schemas.openxmlformats.org/officeDocument/2006/relationships" id="262" r:id="Ref52cb7f877947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1ecea73b643bf" /><Relationship Type="http://schemas.openxmlformats.org/officeDocument/2006/relationships/slide" Target="/ppt/slides/slide1.xml" Id="R21c4ab15f0944180" /><Relationship Type="http://schemas.openxmlformats.org/officeDocument/2006/relationships/slide" Target="/ppt/slides/slide2.xml" Id="Rfed497bb73014c4c" /><Relationship Type="http://schemas.openxmlformats.org/officeDocument/2006/relationships/slide" Target="/ppt/slides/slide3.xml" Id="R725c26acade2483e" /><Relationship Type="http://schemas.openxmlformats.org/officeDocument/2006/relationships/slide" Target="/ppt/slides/slide4.xml" Id="Ra5aca42fc95d4fe2" /><Relationship Type="http://schemas.openxmlformats.org/officeDocument/2006/relationships/slide" Target="/ppt/slides/slide5.xml" Id="R4b8f6155acdb4fac" /><Relationship Type="http://schemas.openxmlformats.org/officeDocument/2006/relationships/slide" Target="/ppt/slides/slide6.xml" Id="Rcb31bcbd01704071" /><Relationship Type="http://schemas.openxmlformats.org/officeDocument/2006/relationships/slide" Target="/ppt/slides/slide7.xml" Id="Ref52cb7f877947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063a9a1fc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9d2fd12c147d0" /><Relationship Type="http://schemas.openxmlformats.org/officeDocument/2006/relationships/theme" Target="/ppt/slideMasters/theme/theme1.xml" Id="Ra8d8e198a7214d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9d2fd12c1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949f9330d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103b7dfe340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b34638d8b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2e0664874f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a4b538f3a4b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4f33235146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fbe319b234e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