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75d18a472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9bcfdcff04354"/>
  </p:sldMasterIdLst>
  <p:sldIdLst>
    <p:sldId xmlns:r="http://schemas.openxmlformats.org/officeDocument/2006/relationships" id="256" r:id="R8ccbe2321cb940df"/>
    <p:sldId xmlns:r="http://schemas.openxmlformats.org/officeDocument/2006/relationships" id="257" r:id="R75aaaf36c9444892"/>
    <p:sldId xmlns:r="http://schemas.openxmlformats.org/officeDocument/2006/relationships" id="258" r:id="R9f8bdb9aa85848a4"/>
    <p:sldId xmlns:r="http://schemas.openxmlformats.org/officeDocument/2006/relationships" id="259" r:id="R6c8fcebb8c3d4642"/>
    <p:sldId xmlns:r="http://schemas.openxmlformats.org/officeDocument/2006/relationships" id="260" r:id="R3859f6535cc84d89"/>
    <p:sldId xmlns:r="http://schemas.openxmlformats.org/officeDocument/2006/relationships" id="261" r:id="Rb4a0269dca07498a"/>
    <p:sldId xmlns:r="http://schemas.openxmlformats.org/officeDocument/2006/relationships" id="262" r:id="Rbb0526327708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9bcfdcff04354" /><Relationship Type="http://schemas.openxmlformats.org/officeDocument/2006/relationships/slide" Target="/ppt/slides/slide1.xml" Id="R8ccbe2321cb940df" /><Relationship Type="http://schemas.openxmlformats.org/officeDocument/2006/relationships/slide" Target="/ppt/slides/slide2.xml" Id="R75aaaf36c9444892" /><Relationship Type="http://schemas.openxmlformats.org/officeDocument/2006/relationships/slide" Target="/ppt/slides/slide3.xml" Id="R9f8bdb9aa85848a4" /><Relationship Type="http://schemas.openxmlformats.org/officeDocument/2006/relationships/slide" Target="/ppt/slides/slide4.xml" Id="R6c8fcebb8c3d4642" /><Relationship Type="http://schemas.openxmlformats.org/officeDocument/2006/relationships/slide" Target="/ppt/slides/slide5.xml" Id="R3859f6535cc84d89" /><Relationship Type="http://schemas.openxmlformats.org/officeDocument/2006/relationships/slide" Target="/ppt/slides/slide6.xml" Id="Rb4a0269dca07498a" /><Relationship Type="http://schemas.openxmlformats.org/officeDocument/2006/relationships/slide" Target="/ppt/slides/slide7.xml" Id="Rbb0526327708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80b040bd2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998d7dcd4c5f" /><Relationship Type="http://schemas.openxmlformats.org/officeDocument/2006/relationships/theme" Target="/ppt/slideMasters/theme/theme1.xml" Id="Rd0a692b72b12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1998d7dcd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8663dba8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a7714cb5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a1218d43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d5458eeab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dc1bb865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411872e4a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062b9d7c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