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157dab67e32445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8c6e2dcef6642db"/>
  </p:sldMasterIdLst>
  <p:sldIdLst>
    <p:sldId xmlns:r="http://schemas.openxmlformats.org/officeDocument/2006/relationships" id="256" r:id="R538462598a634a6e"/>
    <p:sldId xmlns:r="http://schemas.openxmlformats.org/officeDocument/2006/relationships" id="257" r:id="Rdd0e9741733b48f7"/>
    <p:sldId xmlns:r="http://schemas.openxmlformats.org/officeDocument/2006/relationships" id="258" r:id="Racb9edd280374c51"/>
    <p:sldId xmlns:r="http://schemas.openxmlformats.org/officeDocument/2006/relationships" id="259" r:id="Rb57dfcdd722c4c1d"/>
    <p:sldId xmlns:r="http://schemas.openxmlformats.org/officeDocument/2006/relationships" id="260" r:id="R8d5aae67f51e45a0"/>
    <p:sldId xmlns:r="http://schemas.openxmlformats.org/officeDocument/2006/relationships" id="261" r:id="R6b76e4a7a3b040c7"/>
    <p:sldId xmlns:r="http://schemas.openxmlformats.org/officeDocument/2006/relationships" id="262" r:id="R31dc5e069557458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8c6e2dcef6642db" /><Relationship Type="http://schemas.openxmlformats.org/officeDocument/2006/relationships/slide" Target="/ppt/slides/slide1.xml" Id="R538462598a634a6e" /><Relationship Type="http://schemas.openxmlformats.org/officeDocument/2006/relationships/slide" Target="/ppt/slides/slide2.xml" Id="Rdd0e9741733b48f7" /><Relationship Type="http://schemas.openxmlformats.org/officeDocument/2006/relationships/slide" Target="/ppt/slides/slide3.xml" Id="Racb9edd280374c51" /><Relationship Type="http://schemas.openxmlformats.org/officeDocument/2006/relationships/slide" Target="/ppt/slides/slide4.xml" Id="Rb57dfcdd722c4c1d" /><Relationship Type="http://schemas.openxmlformats.org/officeDocument/2006/relationships/slide" Target="/ppt/slides/slide5.xml" Id="R8d5aae67f51e45a0" /><Relationship Type="http://schemas.openxmlformats.org/officeDocument/2006/relationships/slide" Target="/ppt/slides/slide6.xml" Id="R6b76e4a7a3b040c7" /><Relationship Type="http://schemas.openxmlformats.org/officeDocument/2006/relationships/slide" Target="/ppt/slides/slide7.xml" Id="R31dc5e069557458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fad8d043338422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516d9a5c584a6d" /><Relationship Type="http://schemas.openxmlformats.org/officeDocument/2006/relationships/theme" Target="/ppt/slideMasters/theme/theme1.xml" Id="R5307f7a907ad41d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e516d9a5c584a6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248ae1538b4af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026295a2e547e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9db466ff9140e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1a24f2264445a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315af78d23428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5328b289b246d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31367f8dc34cd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RIGEDALEN 10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RIGEDALEN 10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RIGEDALEN 10 AS ble etablert [år] og holder til i Kristiansand 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RIGEDALEN 10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RIGEDALEN 10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RIGEDALEN 10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1 352 172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1 193 809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853 338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4 622 165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7 138 548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RIGEDALEN 10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ARNE &amp; ARNE INVEST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RIGEDALEN 10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Rigedalen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4626 Kristiansand 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38 01 45 40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krisbj@online.no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986 929 770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RIGEDALEN 10 AS</a:t>
            </a:r>
          </a:p>
        </p:txBody>
      </p:sp>
    </p:spTree>
  </p:cSld>
  <p:clrMapOvr>
    <a:masterClrMapping xmlns:a="http://schemas.openxmlformats.org/drawingml/2006/main"/>
  </p:clrMapOvr>
</p:sld>
</file>