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d8e66d9da94b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b1bc7f3b59431d"/>
  </p:sldMasterIdLst>
  <p:sldIdLst>
    <p:sldId xmlns:r="http://schemas.openxmlformats.org/officeDocument/2006/relationships" id="256" r:id="Reee2fd6947414031"/>
    <p:sldId xmlns:r="http://schemas.openxmlformats.org/officeDocument/2006/relationships" id="257" r:id="Rb5a9eda5564b4a0c"/>
    <p:sldId xmlns:r="http://schemas.openxmlformats.org/officeDocument/2006/relationships" id="258" r:id="Rdcde7744c5d54d20"/>
    <p:sldId xmlns:r="http://schemas.openxmlformats.org/officeDocument/2006/relationships" id="259" r:id="Rcbf76ae0e2204eb3"/>
    <p:sldId xmlns:r="http://schemas.openxmlformats.org/officeDocument/2006/relationships" id="260" r:id="R4a6ea031521e4770"/>
    <p:sldId xmlns:r="http://schemas.openxmlformats.org/officeDocument/2006/relationships" id="261" r:id="R54eb5d75a9d0450d"/>
    <p:sldId xmlns:r="http://schemas.openxmlformats.org/officeDocument/2006/relationships" id="262" r:id="R02844ae0615c4d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b1bc7f3b59431d" /><Relationship Type="http://schemas.openxmlformats.org/officeDocument/2006/relationships/slide" Target="/ppt/slides/slide1.xml" Id="Reee2fd6947414031" /><Relationship Type="http://schemas.openxmlformats.org/officeDocument/2006/relationships/slide" Target="/ppt/slides/slide2.xml" Id="Rb5a9eda5564b4a0c" /><Relationship Type="http://schemas.openxmlformats.org/officeDocument/2006/relationships/slide" Target="/ppt/slides/slide3.xml" Id="Rdcde7744c5d54d20" /><Relationship Type="http://schemas.openxmlformats.org/officeDocument/2006/relationships/slide" Target="/ppt/slides/slide4.xml" Id="Rcbf76ae0e2204eb3" /><Relationship Type="http://schemas.openxmlformats.org/officeDocument/2006/relationships/slide" Target="/ppt/slides/slide5.xml" Id="R4a6ea031521e4770" /><Relationship Type="http://schemas.openxmlformats.org/officeDocument/2006/relationships/slide" Target="/ppt/slides/slide6.xml" Id="R54eb5d75a9d0450d" /><Relationship Type="http://schemas.openxmlformats.org/officeDocument/2006/relationships/slide" Target="/ppt/slides/slide7.xml" Id="R02844ae0615c4d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c92b7b733d46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2fb7c154b43b1" /><Relationship Type="http://schemas.openxmlformats.org/officeDocument/2006/relationships/theme" Target="/ppt/slideMasters/theme/theme1.xml" Id="R70dd9a8dd6ba43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c2fb7c154b43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8d02e4e5c47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fe52456dd40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db9487b6d49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1e83430af4c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6825a6a1a4a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2c1e0a6034a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e1f621f3443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GRØNDAHL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GRØNDAHL HOLDING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590 793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−114 703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24 976 444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121 034 177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144 203 008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GRØNDAHL PER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986 929 274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