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89b46d100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007f582534e6c"/>
  </p:sldMasterIdLst>
  <p:sldIdLst>
    <p:sldId xmlns:r="http://schemas.openxmlformats.org/officeDocument/2006/relationships" id="256" r:id="R0558c8cc65434eba"/>
    <p:sldId xmlns:r="http://schemas.openxmlformats.org/officeDocument/2006/relationships" id="257" r:id="R2874b0b2a25a456a"/>
    <p:sldId xmlns:r="http://schemas.openxmlformats.org/officeDocument/2006/relationships" id="258" r:id="R8931913568f748ea"/>
    <p:sldId xmlns:r="http://schemas.openxmlformats.org/officeDocument/2006/relationships" id="259" r:id="R56ae2e072e184a5a"/>
    <p:sldId xmlns:r="http://schemas.openxmlformats.org/officeDocument/2006/relationships" id="260" r:id="R37e2ab3a3d8d49c2"/>
    <p:sldId xmlns:r="http://schemas.openxmlformats.org/officeDocument/2006/relationships" id="261" r:id="R2f9d74e552774ca0"/>
    <p:sldId xmlns:r="http://schemas.openxmlformats.org/officeDocument/2006/relationships" id="262" r:id="R66c2e1e2ac09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007f582534e6c" /><Relationship Type="http://schemas.openxmlformats.org/officeDocument/2006/relationships/slide" Target="/ppt/slides/slide1.xml" Id="R0558c8cc65434eba" /><Relationship Type="http://schemas.openxmlformats.org/officeDocument/2006/relationships/slide" Target="/ppt/slides/slide2.xml" Id="R2874b0b2a25a456a" /><Relationship Type="http://schemas.openxmlformats.org/officeDocument/2006/relationships/slide" Target="/ppt/slides/slide3.xml" Id="R8931913568f748ea" /><Relationship Type="http://schemas.openxmlformats.org/officeDocument/2006/relationships/slide" Target="/ppt/slides/slide4.xml" Id="R56ae2e072e184a5a" /><Relationship Type="http://schemas.openxmlformats.org/officeDocument/2006/relationships/slide" Target="/ppt/slides/slide5.xml" Id="R37e2ab3a3d8d49c2" /><Relationship Type="http://schemas.openxmlformats.org/officeDocument/2006/relationships/slide" Target="/ppt/slides/slide6.xml" Id="R2f9d74e552774ca0" /><Relationship Type="http://schemas.openxmlformats.org/officeDocument/2006/relationships/slide" Target="/ppt/slides/slide7.xml" Id="R66c2e1e2ac09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c72efedc8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779fbbca44acd" /><Relationship Type="http://schemas.openxmlformats.org/officeDocument/2006/relationships/theme" Target="/ppt/slideMasters/theme/theme1.xml" Id="R8c3a8b01d9df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779fbbca4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fd5bf2a50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37ae2272a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bae1f7d88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5dd44d2b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e0d6801f2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076e01fc441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7fa847a9f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LONG ISLAND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 ISLAND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−1 128 759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1 700 404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SANDMÆL 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52 18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dasimon@online.no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www.long-island.no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ISLAND AS</a:t>
            </a:r>
          </a:p>
        </p:txBody>
      </p:sp>
    </p:spTree>
  </p:cSld>
  <p:clrMapOvr>
    <a:masterClrMapping xmlns:a="http://schemas.openxmlformats.org/drawingml/2006/main"/>
  </p:clrMapOvr>
</p:sld>
</file>