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48e8549ed745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0b09866e7042bd"/>
  </p:sldMasterIdLst>
  <p:sldIdLst>
    <p:sldId xmlns:r="http://schemas.openxmlformats.org/officeDocument/2006/relationships" id="256" r:id="Re3fea181105f4437"/>
    <p:sldId xmlns:r="http://schemas.openxmlformats.org/officeDocument/2006/relationships" id="257" r:id="R7aa96a91401a4eb4"/>
    <p:sldId xmlns:r="http://schemas.openxmlformats.org/officeDocument/2006/relationships" id="258" r:id="Rc9105377620945be"/>
    <p:sldId xmlns:r="http://schemas.openxmlformats.org/officeDocument/2006/relationships" id="259" r:id="R170440b5e17c46ab"/>
    <p:sldId xmlns:r="http://schemas.openxmlformats.org/officeDocument/2006/relationships" id="260" r:id="Ree3ecfac61d64d1f"/>
    <p:sldId xmlns:r="http://schemas.openxmlformats.org/officeDocument/2006/relationships" id="261" r:id="Rb2dd8aa1cbdb4efa"/>
    <p:sldId xmlns:r="http://schemas.openxmlformats.org/officeDocument/2006/relationships" id="262" r:id="Rb771c63418134e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b09866e7042bd" /><Relationship Type="http://schemas.openxmlformats.org/officeDocument/2006/relationships/slide" Target="/ppt/slides/slide1.xml" Id="Re3fea181105f4437" /><Relationship Type="http://schemas.openxmlformats.org/officeDocument/2006/relationships/slide" Target="/ppt/slides/slide2.xml" Id="R7aa96a91401a4eb4" /><Relationship Type="http://schemas.openxmlformats.org/officeDocument/2006/relationships/slide" Target="/ppt/slides/slide3.xml" Id="Rc9105377620945be" /><Relationship Type="http://schemas.openxmlformats.org/officeDocument/2006/relationships/slide" Target="/ppt/slides/slide4.xml" Id="R170440b5e17c46ab" /><Relationship Type="http://schemas.openxmlformats.org/officeDocument/2006/relationships/slide" Target="/ppt/slides/slide5.xml" Id="Ree3ecfac61d64d1f" /><Relationship Type="http://schemas.openxmlformats.org/officeDocument/2006/relationships/slide" Target="/ppt/slides/slide6.xml" Id="Rb2dd8aa1cbdb4efa" /><Relationship Type="http://schemas.openxmlformats.org/officeDocument/2006/relationships/slide" Target="/ppt/slides/slide7.xml" Id="Rb771c63418134e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73df30258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0c789d4c94a8c" /><Relationship Type="http://schemas.openxmlformats.org/officeDocument/2006/relationships/theme" Target="/ppt/slideMasters/theme/theme1.xml" Id="R3607dac9e7a648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f0c789d4c94a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b9249d925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7319feb604c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cbc3d2a754a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a2e76deef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219f704284e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2d2f0b31048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d58c23e9c48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UNDINE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NORDMØRE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ELIN KANCK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SÆTERØY SIDSEL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986 927 395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UNDINE AS</a:t>
            </a:r>
          </a:p>
        </p:txBody>
      </p:sp>
    </p:spTree>
  </p:cSld>
  <p:clrMapOvr>
    <a:masterClrMapping xmlns:a="http://schemas.openxmlformats.org/drawingml/2006/main"/>
  </p:clrMapOvr>
</p:sld>
</file>