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e4a2ff1ee9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86de6593b4af7"/>
  </p:sldMasterIdLst>
  <p:sldIdLst>
    <p:sldId xmlns:r="http://schemas.openxmlformats.org/officeDocument/2006/relationships" id="256" r:id="R0c654694fb574e4a"/>
    <p:sldId xmlns:r="http://schemas.openxmlformats.org/officeDocument/2006/relationships" id="257" r:id="R8b69d33497554850"/>
    <p:sldId xmlns:r="http://schemas.openxmlformats.org/officeDocument/2006/relationships" id="258" r:id="R3228ff24b490416a"/>
    <p:sldId xmlns:r="http://schemas.openxmlformats.org/officeDocument/2006/relationships" id="259" r:id="Ra6cc471a2fed4616"/>
    <p:sldId xmlns:r="http://schemas.openxmlformats.org/officeDocument/2006/relationships" id="260" r:id="R394316dc7556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86de6593b4af7" /><Relationship Type="http://schemas.openxmlformats.org/officeDocument/2006/relationships/slide" Target="/ppt/slides/slide1.xml" Id="R0c654694fb574e4a" /><Relationship Type="http://schemas.openxmlformats.org/officeDocument/2006/relationships/slide" Target="/ppt/slides/slide2.xml" Id="R8b69d33497554850" /><Relationship Type="http://schemas.openxmlformats.org/officeDocument/2006/relationships/slide" Target="/ppt/slides/slide3.xml" Id="R3228ff24b490416a" /><Relationship Type="http://schemas.openxmlformats.org/officeDocument/2006/relationships/slide" Target="/ppt/slides/slide4.xml" Id="Ra6cc471a2fed4616" /><Relationship Type="http://schemas.openxmlformats.org/officeDocument/2006/relationships/slide" Target="/ppt/slides/slide5.xml" Id="R394316dc7556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cefc0b9c4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8c01f3df5471f" /><Relationship Type="http://schemas.openxmlformats.org/officeDocument/2006/relationships/theme" Target="/ppt/slideMasters/theme/theme1.xml" Id="Rac4223f0918d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8c01f3df5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c41c3c759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a943c1495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8763f6c0b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22c780fa40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7516de39b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VÅRES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986 923 861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VÅRES EIENDOM AS</a:t>
            </a:r>
          </a:p>
        </p:txBody>
      </p:sp>
    </p:spTree>
  </p:cSld>
  <p:clrMapOvr>
    <a:masterClrMapping xmlns:a="http://schemas.openxmlformats.org/drawingml/2006/main"/>
  </p:clrMapOvr>
</p:sld>
</file>