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a8cfc5260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7cf3d64134e34"/>
  </p:sldMasterIdLst>
  <p:sldIdLst>
    <p:sldId xmlns:r="http://schemas.openxmlformats.org/officeDocument/2006/relationships" id="256" r:id="R983ca24409104d6e"/>
    <p:sldId xmlns:r="http://schemas.openxmlformats.org/officeDocument/2006/relationships" id="257" r:id="Rabc2b8774cf940e1"/>
    <p:sldId xmlns:r="http://schemas.openxmlformats.org/officeDocument/2006/relationships" id="258" r:id="R35825335d7a240e7"/>
    <p:sldId xmlns:r="http://schemas.openxmlformats.org/officeDocument/2006/relationships" id="259" r:id="R7b1a1ef841814408"/>
    <p:sldId xmlns:r="http://schemas.openxmlformats.org/officeDocument/2006/relationships" id="260" r:id="R53ced124a8724850"/>
    <p:sldId xmlns:r="http://schemas.openxmlformats.org/officeDocument/2006/relationships" id="261" r:id="R2a069c606ce248a5"/>
    <p:sldId xmlns:r="http://schemas.openxmlformats.org/officeDocument/2006/relationships" id="262" r:id="R9d271ea07384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7cf3d64134e34" /><Relationship Type="http://schemas.openxmlformats.org/officeDocument/2006/relationships/slide" Target="/ppt/slides/slide1.xml" Id="R983ca24409104d6e" /><Relationship Type="http://schemas.openxmlformats.org/officeDocument/2006/relationships/slide" Target="/ppt/slides/slide2.xml" Id="Rabc2b8774cf940e1" /><Relationship Type="http://schemas.openxmlformats.org/officeDocument/2006/relationships/slide" Target="/ppt/slides/slide3.xml" Id="R35825335d7a240e7" /><Relationship Type="http://schemas.openxmlformats.org/officeDocument/2006/relationships/slide" Target="/ppt/slides/slide4.xml" Id="R7b1a1ef841814408" /><Relationship Type="http://schemas.openxmlformats.org/officeDocument/2006/relationships/slide" Target="/ppt/slides/slide5.xml" Id="R53ced124a8724850" /><Relationship Type="http://schemas.openxmlformats.org/officeDocument/2006/relationships/slide" Target="/ppt/slides/slide6.xml" Id="R2a069c606ce248a5" /><Relationship Type="http://schemas.openxmlformats.org/officeDocument/2006/relationships/slide" Target="/ppt/slides/slide7.xml" Id="R9d271ea07384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08e91b27c49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6657de5f34abf" /><Relationship Type="http://schemas.openxmlformats.org/officeDocument/2006/relationships/theme" Target="/ppt/slideMasters/theme/theme1.xml" Id="R17a81b1eae0d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6657de5f3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b0e2fddf2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dbfa7dc3d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3f119fd5140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333d75a06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18d3ed0848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f122f3a2d46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8650d0a31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COMMUNICATION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1 228 598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U-TURN VENTURES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Brandeggen, Munkefaret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www.xtrainvestor.com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986 921 508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