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b566025484d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3d020a39e45a6"/>
  </p:sldMasterIdLst>
  <p:sldIdLst>
    <p:sldId xmlns:r="http://schemas.openxmlformats.org/officeDocument/2006/relationships" id="256" r:id="R021e13d9232f4ba8"/>
    <p:sldId xmlns:r="http://schemas.openxmlformats.org/officeDocument/2006/relationships" id="257" r:id="R3674dcd3d2f24d04"/>
    <p:sldId xmlns:r="http://schemas.openxmlformats.org/officeDocument/2006/relationships" id="258" r:id="R4a50a64759004e8c"/>
    <p:sldId xmlns:r="http://schemas.openxmlformats.org/officeDocument/2006/relationships" id="259" r:id="Rad4cbcc577b843ea"/>
    <p:sldId xmlns:r="http://schemas.openxmlformats.org/officeDocument/2006/relationships" id="260" r:id="R6f89fa3e7fa24353"/>
    <p:sldId xmlns:r="http://schemas.openxmlformats.org/officeDocument/2006/relationships" id="261" r:id="R9c86051643fb41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3d020a39e45a6" /><Relationship Type="http://schemas.openxmlformats.org/officeDocument/2006/relationships/slide" Target="/ppt/slides/slide1.xml" Id="R021e13d9232f4ba8" /><Relationship Type="http://schemas.openxmlformats.org/officeDocument/2006/relationships/slide" Target="/ppt/slides/slide2.xml" Id="R3674dcd3d2f24d04" /><Relationship Type="http://schemas.openxmlformats.org/officeDocument/2006/relationships/slide" Target="/ppt/slides/slide3.xml" Id="R4a50a64759004e8c" /><Relationship Type="http://schemas.openxmlformats.org/officeDocument/2006/relationships/slide" Target="/ppt/slides/slide4.xml" Id="Rad4cbcc577b843ea" /><Relationship Type="http://schemas.openxmlformats.org/officeDocument/2006/relationships/slide" Target="/ppt/slides/slide5.xml" Id="R6f89fa3e7fa24353" /><Relationship Type="http://schemas.openxmlformats.org/officeDocument/2006/relationships/slide" Target="/ppt/slides/slide6.xml" Id="R9c86051643fb41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1a7c5e621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0e5bc1b034487" /><Relationship Type="http://schemas.openxmlformats.org/officeDocument/2006/relationships/theme" Target="/ppt/slideMasters/theme/theme1.xml" Id="R99adf8c26c49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00e5bc1b0344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5ed5670b54b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5220782b542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6392065af44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a0b5fbddb45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24e64a551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6aedf337e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TAKO-INVEST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TAKO-INVEST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PECA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MAKO-INVEST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MATHIASSEN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TK-INVEST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Katralveien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45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986 919 953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