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944d61c1a04a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b1e7ac576e4012"/>
  </p:sldMasterIdLst>
  <p:sldIdLst>
    <p:sldId xmlns:r="http://schemas.openxmlformats.org/officeDocument/2006/relationships" id="256" r:id="Rc85971f224f24400"/>
    <p:sldId xmlns:r="http://schemas.openxmlformats.org/officeDocument/2006/relationships" id="257" r:id="R0ca39cd2be6a4533"/>
    <p:sldId xmlns:r="http://schemas.openxmlformats.org/officeDocument/2006/relationships" id="258" r:id="Re2897d02dfec48d5"/>
    <p:sldId xmlns:r="http://schemas.openxmlformats.org/officeDocument/2006/relationships" id="259" r:id="Rc47da5529cf34a6d"/>
    <p:sldId xmlns:r="http://schemas.openxmlformats.org/officeDocument/2006/relationships" id="260" r:id="R3f54ce9a5f3749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1e7ac576e4012" /><Relationship Type="http://schemas.openxmlformats.org/officeDocument/2006/relationships/slide" Target="/ppt/slides/slide1.xml" Id="Rc85971f224f24400" /><Relationship Type="http://schemas.openxmlformats.org/officeDocument/2006/relationships/slide" Target="/ppt/slides/slide2.xml" Id="R0ca39cd2be6a4533" /><Relationship Type="http://schemas.openxmlformats.org/officeDocument/2006/relationships/slide" Target="/ppt/slides/slide3.xml" Id="Re2897d02dfec48d5" /><Relationship Type="http://schemas.openxmlformats.org/officeDocument/2006/relationships/slide" Target="/ppt/slides/slide4.xml" Id="Rc47da5529cf34a6d" /><Relationship Type="http://schemas.openxmlformats.org/officeDocument/2006/relationships/slide" Target="/ppt/slides/slide5.xml" Id="R3f54ce9a5f3749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baacbfccc45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a40738b394fb3" /><Relationship Type="http://schemas.openxmlformats.org/officeDocument/2006/relationships/theme" Target="/ppt/slideMasters/theme/theme1.xml" Id="R723d64a1d8e941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fa40738b394f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4232d7d29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a3d74a0b141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ceba2da0e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93069707043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db874403442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TORNEROSE GAVER OG BLOMSTER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TORNEROSE GAVER OG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TORNEROSE GAVER OG BLOMSTER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TORNEROSE GAVER OG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TORNEROSE GAVER OG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TORNEROSE GAVER OG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986 917 365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TORNEROSE GAVER OG BLOMSTER AS</a:t>
            </a:r>
          </a:p>
        </p:txBody>
      </p:sp>
    </p:spTree>
  </p:cSld>
  <p:clrMapOvr>
    <a:masterClrMapping xmlns:a="http://schemas.openxmlformats.org/drawingml/2006/main"/>
  </p:clrMapOvr>
</p:sld>
</file>