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b207bf871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9ee001bc5491d"/>
  </p:sldMasterIdLst>
  <p:sldIdLst>
    <p:sldId xmlns:r="http://schemas.openxmlformats.org/officeDocument/2006/relationships" id="256" r:id="R8daf89a4b31c4014"/>
    <p:sldId xmlns:r="http://schemas.openxmlformats.org/officeDocument/2006/relationships" id="257" r:id="R4a5bf06102114832"/>
    <p:sldId xmlns:r="http://schemas.openxmlformats.org/officeDocument/2006/relationships" id="258" r:id="R9db4b315ea4e4886"/>
    <p:sldId xmlns:r="http://schemas.openxmlformats.org/officeDocument/2006/relationships" id="259" r:id="R8471a01cda3a4ef2"/>
    <p:sldId xmlns:r="http://schemas.openxmlformats.org/officeDocument/2006/relationships" id="260" r:id="Ra1adaa6cd9f4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9ee001bc5491d" /><Relationship Type="http://schemas.openxmlformats.org/officeDocument/2006/relationships/slide" Target="/ppt/slides/slide1.xml" Id="R8daf89a4b31c4014" /><Relationship Type="http://schemas.openxmlformats.org/officeDocument/2006/relationships/slide" Target="/ppt/slides/slide2.xml" Id="R4a5bf06102114832" /><Relationship Type="http://schemas.openxmlformats.org/officeDocument/2006/relationships/slide" Target="/ppt/slides/slide3.xml" Id="R9db4b315ea4e4886" /><Relationship Type="http://schemas.openxmlformats.org/officeDocument/2006/relationships/slide" Target="/ppt/slides/slide4.xml" Id="R8471a01cda3a4ef2" /><Relationship Type="http://schemas.openxmlformats.org/officeDocument/2006/relationships/slide" Target="/ppt/slides/slide5.xml" Id="Ra1adaa6cd9f4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888b30ba9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f06a6cfa7441a" /><Relationship Type="http://schemas.openxmlformats.org/officeDocument/2006/relationships/theme" Target="/ppt/slideMasters/theme/theme1.xml" Id="R00f282323d93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6f06a6cfa7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ad2abdff40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4e2f42fa9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257e501c2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640e42c64c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2016107f6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