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233ebfa80843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e0d65e8dd94ed7"/>
  </p:sldMasterIdLst>
  <p:sldIdLst>
    <p:sldId xmlns:r="http://schemas.openxmlformats.org/officeDocument/2006/relationships" id="256" r:id="Rda40bb6578184627"/>
    <p:sldId xmlns:r="http://schemas.openxmlformats.org/officeDocument/2006/relationships" id="257" r:id="R1afc11c9bf854cf8"/>
    <p:sldId xmlns:r="http://schemas.openxmlformats.org/officeDocument/2006/relationships" id="258" r:id="Rd2c2408f1ee146f9"/>
    <p:sldId xmlns:r="http://schemas.openxmlformats.org/officeDocument/2006/relationships" id="259" r:id="R764386fc5e134b79"/>
    <p:sldId xmlns:r="http://schemas.openxmlformats.org/officeDocument/2006/relationships" id="260" r:id="Redd8c7d72ab847d4"/>
    <p:sldId xmlns:r="http://schemas.openxmlformats.org/officeDocument/2006/relationships" id="261" r:id="Rbb66f7cb3fce49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e0d65e8dd94ed7" /><Relationship Type="http://schemas.openxmlformats.org/officeDocument/2006/relationships/slide" Target="/ppt/slides/slide1.xml" Id="Rda40bb6578184627" /><Relationship Type="http://schemas.openxmlformats.org/officeDocument/2006/relationships/slide" Target="/ppt/slides/slide2.xml" Id="R1afc11c9bf854cf8" /><Relationship Type="http://schemas.openxmlformats.org/officeDocument/2006/relationships/slide" Target="/ppt/slides/slide3.xml" Id="Rd2c2408f1ee146f9" /><Relationship Type="http://schemas.openxmlformats.org/officeDocument/2006/relationships/slide" Target="/ppt/slides/slide4.xml" Id="R764386fc5e134b79" /><Relationship Type="http://schemas.openxmlformats.org/officeDocument/2006/relationships/slide" Target="/ppt/slides/slide5.xml" Id="Redd8c7d72ab847d4" /><Relationship Type="http://schemas.openxmlformats.org/officeDocument/2006/relationships/slide" Target="/ppt/slides/slide6.xml" Id="Rbb66f7cb3fce49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61b51a15d34a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00e12c52040d2" /><Relationship Type="http://schemas.openxmlformats.org/officeDocument/2006/relationships/theme" Target="/ppt/slideMasters/theme/theme1.xml" Id="R1c245e02d4a540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b00e12c52040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c8d17bf664b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568e8e5154d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0751c880c47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f898929944c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4d0e993d14e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aa78b2b68b40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DRS INVESTMENT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DRS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DRS INVESTMENT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DRS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DRS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DRS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469 475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313 708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171 174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12 153 543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12 211 705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DRS INVESTMENT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986 902 929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DRS INVESTMENT AS</a:t>
            </a:r>
          </a:p>
        </p:txBody>
      </p:sp>
    </p:spTree>
  </p:cSld>
  <p:clrMapOvr>
    <a:masterClrMapping xmlns:a="http://schemas.openxmlformats.org/drawingml/2006/main"/>
  </p:clrMapOvr>
</p:sld>
</file>