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c74df42fff43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b5a4ed57c44581"/>
  </p:sldMasterIdLst>
  <p:sldIdLst>
    <p:sldId xmlns:r="http://schemas.openxmlformats.org/officeDocument/2006/relationships" id="256" r:id="R969ab2ff663d4dc0"/>
    <p:sldId xmlns:r="http://schemas.openxmlformats.org/officeDocument/2006/relationships" id="257" r:id="R4f8d5407932c4cea"/>
    <p:sldId xmlns:r="http://schemas.openxmlformats.org/officeDocument/2006/relationships" id="258" r:id="R83924907dd194707"/>
    <p:sldId xmlns:r="http://schemas.openxmlformats.org/officeDocument/2006/relationships" id="259" r:id="R145a345f4d3444df"/>
    <p:sldId xmlns:r="http://schemas.openxmlformats.org/officeDocument/2006/relationships" id="260" r:id="R315c3e93a7844d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b5a4ed57c44581" /><Relationship Type="http://schemas.openxmlformats.org/officeDocument/2006/relationships/slide" Target="/ppt/slides/slide1.xml" Id="R969ab2ff663d4dc0" /><Relationship Type="http://schemas.openxmlformats.org/officeDocument/2006/relationships/slide" Target="/ppt/slides/slide2.xml" Id="R4f8d5407932c4cea" /><Relationship Type="http://schemas.openxmlformats.org/officeDocument/2006/relationships/slide" Target="/ppt/slides/slide3.xml" Id="R83924907dd194707" /><Relationship Type="http://schemas.openxmlformats.org/officeDocument/2006/relationships/slide" Target="/ppt/slides/slide4.xml" Id="R145a345f4d3444df" /><Relationship Type="http://schemas.openxmlformats.org/officeDocument/2006/relationships/slide" Target="/ppt/slides/slide5.xml" Id="R315c3e93a7844d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fb8a98ede41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70c200bac4247" /><Relationship Type="http://schemas.openxmlformats.org/officeDocument/2006/relationships/theme" Target="/ppt/slideMasters/theme/theme1.xml" Id="Ra0306e236edb4c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d70c200bac42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597bb98fc4a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8528390424a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706c501b24b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e0aa47fae4e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f51a7afe84b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GARASJEBRYGGERIET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GARASJEBRYGGERIET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GARASJEBRYGGERIET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GARASJEBRYGGERIET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GARASJEBRYGGERIET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GARASJEBRYGGERIET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986 902 686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GARASJEBRYGGERIET AS</a:t>
            </a:r>
          </a:p>
        </p:txBody>
      </p:sp>
    </p:spTree>
  </p:cSld>
  <p:clrMapOvr>
    <a:masterClrMapping xmlns:a="http://schemas.openxmlformats.org/drawingml/2006/main"/>
  </p:clrMapOvr>
</p:sld>
</file>