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5c52d3f76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73ced541c4a46"/>
  </p:sldMasterIdLst>
  <p:sldIdLst>
    <p:sldId xmlns:r="http://schemas.openxmlformats.org/officeDocument/2006/relationships" id="256" r:id="R15a9e7fba15345f0"/>
    <p:sldId xmlns:r="http://schemas.openxmlformats.org/officeDocument/2006/relationships" id="257" r:id="Reb033c6872874ecd"/>
    <p:sldId xmlns:r="http://schemas.openxmlformats.org/officeDocument/2006/relationships" id="258" r:id="R892cdb339f9e4074"/>
    <p:sldId xmlns:r="http://schemas.openxmlformats.org/officeDocument/2006/relationships" id="259" r:id="R27239e809cbb4ae3"/>
    <p:sldId xmlns:r="http://schemas.openxmlformats.org/officeDocument/2006/relationships" id="260" r:id="R2b499c10896743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73ced541c4a46" /><Relationship Type="http://schemas.openxmlformats.org/officeDocument/2006/relationships/slide" Target="/ppt/slides/slide1.xml" Id="R15a9e7fba15345f0" /><Relationship Type="http://schemas.openxmlformats.org/officeDocument/2006/relationships/slide" Target="/ppt/slides/slide2.xml" Id="Reb033c6872874ecd" /><Relationship Type="http://schemas.openxmlformats.org/officeDocument/2006/relationships/slide" Target="/ppt/slides/slide3.xml" Id="R892cdb339f9e4074" /><Relationship Type="http://schemas.openxmlformats.org/officeDocument/2006/relationships/slide" Target="/ppt/slides/slide4.xml" Id="R27239e809cbb4ae3" /><Relationship Type="http://schemas.openxmlformats.org/officeDocument/2006/relationships/slide" Target="/ppt/slides/slide5.xml" Id="R2b499c10896743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5949e07f6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267359cf64fc1" /><Relationship Type="http://schemas.openxmlformats.org/officeDocument/2006/relationships/theme" Target="/ppt/slideMasters/theme/theme1.xml" Id="R520c0b01101b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1267359cf6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08d808dd4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0f656451d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3ceaf4e27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ec2885718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71570284c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SVANTE SANDSETER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SVANTE SANDSETER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SVANTE SANDSETER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SVANTE SANDSETER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SVANTE SANDSETER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SVANTE SANDSETER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986 900 691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SVANTE SANDSETER AS</a:t>
            </a:r>
          </a:p>
        </p:txBody>
      </p:sp>
    </p:spTree>
  </p:cSld>
  <p:clrMapOvr>
    <a:masterClrMapping xmlns:a="http://schemas.openxmlformats.org/drawingml/2006/main"/>
  </p:clrMapOvr>
</p:sld>
</file>