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88bfe67cae41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8b3b9624ba4b54"/>
  </p:sldMasterIdLst>
  <p:sldIdLst>
    <p:sldId xmlns:r="http://schemas.openxmlformats.org/officeDocument/2006/relationships" id="256" r:id="Rba39a50531e847a2"/>
    <p:sldId xmlns:r="http://schemas.openxmlformats.org/officeDocument/2006/relationships" id="257" r:id="R7ca51a7d62834de9"/>
    <p:sldId xmlns:r="http://schemas.openxmlformats.org/officeDocument/2006/relationships" id="258" r:id="R564db3b98a8446cd"/>
    <p:sldId xmlns:r="http://schemas.openxmlformats.org/officeDocument/2006/relationships" id="259" r:id="R3eb5ddfe9c884449"/>
    <p:sldId xmlns:r="http://schemas.openxmlformats.org/officeDocument/2006/relationships" id="260" r:id="R671fe01a361b4b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b3b9624ba4b54" /><Relationship Type="http://schemas.openxmlformats.org/officeDocument/2006/relationships/slide" Target="/ppt/slides/slide1.xml" Id="Rba39a50531e847a2" /><Relationship Type="http://schemas.openxmlformats.org/officeDocument/2006/relationships/slide" Target="/ppt/slides/slide2.xml" Id="R7ca51a7d62834de9" /><Relationship Type="http://schemas.openxmlformats.org/officeDocument/2006/relationships/slide" Target="/ppt/slides/slide3.xml" Id="R564db3b98a8446cd" /><Relationship Type="http://schemas.openxmlformats.org/officeDocument/2006/relationships/slide" Target="/ppt/slides/slide4.xml" Id="R3eb5ddfe9c884449" /><Relationship Type="http://schemas.openxmlformats.org/officeDocument/2006/relationships/slide" Target="/ppt/slides/slide5.xml" Id="R671fe01a361b4b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4faed528c4d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b8aa4baf741a5" /><Relationship Type="http://schemas.openxmlformats.org/officeDocument/2006/relationships/theme" Target="/ppt/slideMasters/theme/theme1.xml" Id="R606e3f8d788749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5b8aa4baf741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8ba239de2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822c9ba594e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73abf82014d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70aa1fce94a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411e19f3d4e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SJØBODUTVIKLING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SJØBODUTVIKLING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