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325382b7c41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a28879d7a4373"/>
  </p:sldMasterIdLst>
  <p:sldIdLst>
    <p:sldId xmlns:r="http://schemas.openxmlformats.org/officeDocument/2006/relationships" id="256" r:id="R30f40a31809840d8"/>
    <p:sldId xmlns:r="http://schemas.openxmlformats.org/officeDocument/2006/relationships" id="257" r:id="R100008c256ff413a"/>
    <p:sldId xmlns:r="http://schemas.openxmlformats.org/officeDocument/2006/relationships" id="258" r:id="Rf21fcdbfc79c4b67"/>
    <p:sldId xmlns:r="http://schemas.openxmlformats.org/officeDocument/2006/relationships" id="259" r:id="R54fafc6319014bd1"/>
    <p:sldId xmlns:r="http://schemas.openxmlformats.org/officeDocument/2006/relationships" id="260" r:id="Rf4916b37e70645c8"/>
    <p:sldId xmlns:r="http://schemas.openxmlformats.org/officeDocument/2006/relationships" id="261" r:id="R93a699f5aff2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a28879d7a4373" /><Relationship Type="http://schemas.openxmlformats.org/officeDocument/2006/relationships/slide" Target="/ppt/slides/slide1.xml" Id="R30f40a31809840d8" /><Relationship Type="http://schemas.openxmlformats.org/officeDocument/2006/relationships/slide" Target="/ppt/slides/slide2.xml" Id="R100008c256ff413a" /><Relationship Type="http://schemas.openxmlformats.org/officeDocument/2006/relationships/slide" Target="/ppt/slides/slide3.xml" Id="Rf21fcdbfc79c4b67" /><Relationship Type="http://schemas.openxmlformats.org/officeDocument/2006/relationships/slide" Target="/ppt/slides/slide4.xml" Id="R54fafc6319014bd1" /><Relationship Type="http://schemas.openxmlformats.org/officeDocument/2006/relationships/slide" Target="/ppt/slides/slide5.xml" Id="Rf4916b37e70645c8" /><Relationship Type="http://schemas.openxmlformats.org/officeDocument/2006/relationships/slide" Target="/ppt/slides/slide6.xml" Id="R93a699f5aff2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59e19a48c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99a004d6a44a2" /><Relationship Type="http://schemas.openxmlformats.org/officeDocument/2006/relationships/theme" Target="/ppt/slideMasters/theme/theme1.xml" Id="Rc103a293315b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a99a004d6a44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caf54ba14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e50e6a5d648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829bdbeb343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4b11aeabe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3d78a6a7c49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ab40f4b2a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ÅLESUND STADION 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STADION 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ÅLESUND STADION KS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STADION 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STADION 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STADION 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−490 252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−9 655 479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50 067 226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92 860 700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STADION 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986 890 920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ÅLESUND STADION KS</a:t>
            </a:r>
          </a:p>
        </p:txBody>
      </p:sp>
    </p:spTree>
  </p:cSld>
  <p:clrMapOvr>
    <a:masterClrMapping xmlns:a="http://schemas.openxmlformats.org/drawingml/2006/main"/>
  </p:clrMapOvr>
</p:sld>
</file>