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e57079d201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5c8537a9f54822"/>
  </p:sldMasterIdLst>
  <p:sldIdLst>
    <p:sldId xmlns:r="http://schemas.openxmlformats.org/officeDocument/2006/relationships" id="256" r:id="Rf2adfb531c0a418a"/>
    <p:sldId xmlns:r="http://schemas.openxmlformats.org/officeDocument/2006/relationships" id="257" r:id="R471be097272247df"/>
    <p:sldId xmlns:r="http://schemas.openxmlformats.org/officeDocument/2006/relationships" id="258" r:id="Raea98ef32d3f416b"/>
    <p:sldId xmlns:r="http://schemas.openxmlformats.org/officeDocument/2006/relationships" id="259" r:id="R3f571bbaf48b4111"/>
    <p:sldId xmlns:r="http://schemas.openxmlformats.org/officeDocument/2006/relationships" id="260" r:id="Rb3e34ae68d964c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c8537a9f54822" /><Relationship Type="http://schemas.openxmlformats.org/officeDocument/2006/relationships/slide" Target="/ppt/slides/slide1.xml" Id="Rf2adfb531c0a418a" /><Relationship Type="http://schemas.openxmlformats.org/officeDocument/2006/relationships/slide" Target="/ppt/slides/slide2.xml" Id="R471be097272247df" /><Relationship Type="http://schemas.openxmlformats.org/officeDocument/2006/relationships/slide" Target="/ppt/slides/slide3.xml" Id="Raea98ef32d3f416b" /><Relationship Type="http://schemas.openxmlformats.org/officeDocument/2006/relationships/slide" Target="/ppt/slides/slide4.xml" Id="R3f571bbaf48b4111" /><Relationship Type="http://schemas.openxmlformats.org/officeDocument/2006/relationships/slide" Target="/ppt/slides/slide5.xml" Id="Rb3e34ae68d964c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4d5add7e1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84c294c064514" /><Relationship Type="http://schemas.openxmlformats.org/officeDocument/2006/relationships/theme" Target="/ppt/slideMasters/theme/theme1.xml" Id="R25d62d282d0a42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84c294c0645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f3621f960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f596c797a48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1927b5a7746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e886f7c4848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b9a61cdfb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TEGNAREN ÅGE GRUDE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TEGNAREN ÅGE GRUDE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TEGNAREN ÅGE GRUDE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TEGNAREN ÅGE GRUDE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TEGNAREN ÅGE GRUDE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TEGNAREN ÅGE GRUDE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Roskliå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43 31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aage.grude@gmail.com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986 888 985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TEGNAREN ÅGE GRUDE</a:t>
            </a:r>
          </a:p>
        </p:txBody>
      </p:sp>
    </p:spTree>
  </p:cSld>
  <p:clrMapOvr>
    <a:masterClrMapping xmlns:a="http://schemas.openxmlformats.org/drawingml/2006/main"/>
  </p:clrMapOvr>
</p:sld>
</file>