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b43a555957f4ba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bbdd9d04b544ffb"/>
  </p:sldMasterIdLst>
  <p:sldIdLst>
    <p:sldId xmlns:r="http://schemas.openxmlformats.org/officeDocument/2006/relationships" id="256" r:id="R6a84fe5c8c984791"/>
    <p:sldId xmlns:r="http://schemas.openxmlformats.org/officeDocument/2006/relationships" id="257" r:id="Rb6528ad55b5d4c47"/>
    <p:sldId xmlns:r="http://schemas.openxmlformats.org/officeDocument/2006/relationships" id="258" r:id="R7e75d23cdd144e24"/>
    <p:sldId xmlns:r="http://schemas.openxmlformats.org/officeDocument/2006/relationships" id="259" r:id="R62c1e809a56f4b6e"/>
    <p:sldId xmlns:r="http://schemas.openxmlformats.org/officeDocument/2006/relationships" id="260" r:id="R1f6c0a7506b74779"/>
    <p:sldId xmlns:r="http://schemas.openxmlformats.org/officeDocument/2006/relationships" id="261" r:id="R6153bf2f967a4a37"/>
    <p:sldId xmlns:r="http://schemas.openxmlformats.org/officeDocument/2006/relationships" id="262" r:id="R5e8714f7c37b4ba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bbdd9d04b544ffb" /><Relationship Type="http://schemas.openxmlformats.org/officeDocument/2006/relationships/slide" Target="/ppt/slides/slide1.xml" Id="R6a84fe5c8c984791" /><Relationship Type="http://schemas.openxmlformats.org/officeDocument/2006/relationships/slide" Target="/ppt/slides/slide2.xml" Id="Rb6528ad55b5d4c47" /><Relationship Type="http://schemas.openxmlformats.org/officeDocument/2006/relationships/slide" Target="/ppt/slides/slide3.xml" Id="R7e75d23cdd144e24" /><Relationship Type="http://schemas.openxmlformats.org/officeDocument/2006/relationships/slide" Target="/ppt/slides/slide4.xml" Id="R62c1e809a56f4b6e" /><Relationship Type="http://schemas.openxmlformats.org/officeDocument/2006/relationships/slide" Target="/ppt/slides/slide5.xml" Id="R1f6c0a7506b74779" /><Relationship Type="http://schemas.openxmlformats.org/officeDocument/2006/relationships/slide" Target="/ppt/slides/slide6.xml" Id="R6153bf2f967a4a37" /><Relationship Type="http://schemas.openxmlformats.org/officeDocument/2006/relationships/slide" Target="/ppt/slides/slide7.xml" Id="R5e8714f7c37b4ba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1d507631fc447f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9983ee455b4b0c" /><Relationship Type="http://schemas.openxmlformats.org/officeDocument/2006/relationships/theme" Target="/ppt/slideMasters/theme/theme1.xml" Id="Rc95d3ab119ca481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59983ee455b4b0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fb19bfd4404ef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5f2eacaaba47d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2b7642de6a47f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c749f6f4764fa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9f3735977d492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2be8c9194f4f2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86ca0f40b140a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OPPLAND ELEKTRO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OPPLAND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OPPLAND ELEKTRO AS ble etablert [år] og holder til i Østre Gausdal.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OPPLAND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OPPLAND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OPPLAND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176 808 328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−11 366 975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−11 088 834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26 942 434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136 077 457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OPPLAND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OTERA INFRA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OPPLAND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Bjørndalsvollen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2651 Østre Gausdal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61 24 89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post@oppland-elektro.no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986 885 358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OPPLAND ELEKTRO AS</a:t>
            </a:r>
          </a:p>
        </p:txBody>
      </p:sp>
    </p:spTree>
  </p:cSld>
  <p:clrMapOvr>
    <a:masterClrMapping xmlns:a="http://schemas.openxmlformats.org/drawingml/2006/main"/>
  </p:clrMapOvr>
</p:sld>
</file>