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0baee47154c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4b717b22f342fd"/>
  </p:sldMasterIdLst>
  <p:sldIdLst>
    <p:sldId xmlns:r="http://schemas.openxmlformats.org/officeDocument/2006/relationships" id="256" r:id="Rb4943989d43347bc"/>
    <p:sldId xmlns:r="http://schemas.openxmlformats.org/officeDocument/2006/relationships" id="257" r:id="Rb17bac769fd3466b"/>
    <p:sldId xmlns:r="http://schemas.openxmlformats.org/officeDocument/2006/relationships" id="258" r:id="Ra3246dbded1b4964"/>
    <p:sldId xmlns:r="http://schemas.openxmlformats.org/officeDocument/2006/relationships" id="259" r:id="R8c658f2f99fe447a"/>
    <p:sldId xmlns:r="http://schemas.openxmlformats.org/officeDocument/2006/relationships" id="260" r:id="Rd9c4b21e78f64391"/>
    <p:sldId xmlns:r="http://schemas.openxmlformats.org/officeDocument/2006/relationships" id="261" r:id="R5dd44fb0100b4b53"/>
    <p:sldId xmlns:r="http://schemas.openxmlformats.org/officeDocument/2006/relationships" id="262" r:id="Re2f52eda30b7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b717b22f342fd" /><Relationship Type="http://schemas.openxmlformats.org/officeDocument/2006/relationships/slide" Target="/ppt/slides/slide1.xml" Id="Rb4943989d43347bc" /><Relationship Type="http://schemas.openxmlformats.org/officeDocument/2006/relationships/slide" Target="/ppt/slides/slide2.xml" Id="Rb17bac769fd3466b" /><Relationship Type="http://schemas.openxmlformats.org/officeDocument/2006/relationships/slide" Target="/ppt/slides/slide3.xml" Id="Ra3246dbded1b4964" /><Relationship Type="http://schemas.openxmlformats.org/officeDocument/2006/relationships/slide" Target="/ppt/slides/slide4.xml" Id="R8c658f2f99fe447a" /><Relationship Type="http://schemas.openxmlformats.org/officeDocument/2006/relationships/slide" Target="/ppt/slides/slide5.xml" Id="Rd9c4b21e78f64391" /><Relationship Type="http://schemas.openxmlformats.org/officeDocument/2006/relationships/slide" Target="/ppt/slides/slide6.xml" Id="R5dd44fb0100b4b53" /><Relationship Type="http://schemas.openxmlformats.org/officeDocument/2006/relationships/slide" Target="/ppt/slides/slide7.xml" Id="Re2f52eda30b7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cdbfcc41d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d9fe698246d0" /><Relationship Type="http://schemas.openxmlformats.org/officeDocument/2006/relationships/theme" Target="/ppt/slideMasters/theme/theme1.xml" Id="Rf91014387eef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9d9fe698246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bc9a0a5248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ea827460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e5b15b304a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079eee85c4d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a05bb01984f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67f6f864f40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54fb5aa545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POSTVEIEN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EIENDOM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−138 531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−258 255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14 590 275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POSTVEIEN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986 879 447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POSTVEIEN EIENDOM AS</a:t>
            </a:r>
          </a:p>
        </p:txBody>
      </p:sp>
    </p:spTree>
  </p:cSld>
  <p:clrMapOvr>
    <a:masterClrMapping xmlns:a="http://schemas.openxmlformats.org/drawingml/2006/main"/>
  </p:clrMapOvr>
</p:sld>
</file>