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09c74d603042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59ebb77e7458c"/>
  </p:sldMasterIdLst>
  <p:sldIdLst>
    <p:sldId xmlns:r="http://schemas.openxmlformats.org/officeDocument/2006/relationships" id="256" r:id="Rbcd3d3d7e7d1442a"/>
    <p:sldId xmlns:r="http://schemas.openxmlformats.org/officeDocument/2006/relationships" id="257" r:id="Rad262f6337df4351"/>
    <p:sldId xmlns:r="http://schemas.openxmlformats.org/officeDocument/2006/relationships" id="258" r:id="R252c9d9dd7754ff3"/>
    <p:sldId xmlns:r="http://schemas.openxmlformats.org/officeDocument/2006/relationships" id="259" r:id="R73e7aa0540164a8a"/>
    <p:sldId xmlns:r="http://schemas.openxmlformats.org/officeDocument/2006/relationships" id="260" r:id="R18ad61a8d2e74feb"/>
    <p:sldId xmlns:r="http://schemas.openxmlformats.org/officeDocument/2006/relationships" id="261" r:id="R4c8d77eec0e8448d"/>
    <p:sldId xmlns:r="http://schemas.openxmlformats.org/officeDocument/2006/relationships" id="262" r:id="Rd63c6122eef145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59ebb77e7458c" /><Relationship Type="http://schemas.openxmlformats.org/officeDocument/2006/relationships/slide" Target="/ppt/slides/slide1.xml" Id="Rbcd3d3d7e7d1442a" /><Relationship Type="http://schemas.openxmlformats.org/officeDocument/2006/relationships/slide" Target="/ppt/slides/slide2.xml" Id="Rad262f6337df4351" /><Relationship Type="http://schemas.openxmlformats.org/officeDocument/2006/relationships/slide" Target="/ppt/slides/slide3.xml" Id="R252c9d9dd7754ff3" /><Relationship Type="http://schemas.openxmlformats.org/officeDocument/2006/relationships/slide" Target="/ppt/slides/slide4.xml" Id="R73e7aa0540164a8a" /><Relationship Type="http://schemas.openxmlformats.org/officeDocument/2006/relationships/slide" Target="/ppt/slides/slide5.xml" Id="R18ad61a8d2e74feb" /><Relationship Type="http://schemas.openxmlformats.org/officeDocument/2006/relationships/slide" Target="/ppt/slides/slide6.xml" Id="R4c8d77eec0e8448d" /><Relationship Type="http://schemas.openxmlformats.org/officeDocument/2006/relationships/slide" Target="/ppt/slides/slide7.xml" Id="Rd63c6122eef145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b8d55738448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1aa67616543e4" /><Relationship Type="http://schemas.openxmlformats.org/officeDocument/2006/relationships/theme" Target="/ppt/slideMasters/theme/theme1.xml" Id="Rbddb9e1c232447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f1aa67616543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89ecf12e343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4d60f68d5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155ef36dc4f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44bb6eebf4e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b235aea934f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1fbcf049c44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47dfa30224f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POLYAR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POLYAR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POLYAR MANAGEMENT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POLYAR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POLYAR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POLYAR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10 377 557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3 906 306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3 114 867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273 242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5 068 518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POLYAR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R. FUGLESANG SHIPPING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TOBAKKFABRIKK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POLYAR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Ullern allé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51 87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eiendom@polyar.no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986 873 252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POLYAR MANAGEMENT AS</a:t>
            </a:r>
          </a:p>
        </p:txBody>
      </p:sp>
    </p:spTree>
  </p:cSld>
  <p:clrMapOvr>
    <a:masterClrMapping xmlns:a="http://schemas.openxmlformats.org/drawingml/2006/main"/>
  </p:clrMapOvr>
</p:sld>
</file>