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10e02e915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b53b420b8d4515"/>
  </p:sldMasterIdLst>
  <p:sldIdLst>
    <p:sldId xmlns:r="http://schemas.openxmlformats.org/officeDocument/2006/relationships" id="256" r:id="R0998cbb680b7410f"/>
    <p:sldId xmlns:r="http://schemas.openxmlformats.org/officeDocument/2006/relationships" id="257" r:id="R213d2d6c1b3746a6"/>
    <p:sldId xmlns:r="http://schemas.openxmlformats.org/officeDocument/2006/relationships" id="258" r:id="Rf7a6a30b78fd4026"/>
    <p:sldId xmlns:r="http://schemas.openxmlformats.org/officeDocument/2006/relationships" id="259" r:id="R609e4b755819415f"/>
    <p:sldId xmlns:r="http://schemas.openxmlformats.org/officeDocument/2006/relationships" id="260" r:id="R7176e91cf6d142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53b420b8d4515" /><Relationship Type="http://schemas.openxmlformats.org/officeDocument/2006/relationships/slide" Target="/ppt/slides/slide1.xml" Id="R0998cbb680b7410f" /><Relationship Type="http://schemas.openxmlformats.org/officeDocument/2006/relationships/slide" Target="/ppt/slides/slide2.xml" Id="R213d2d6c1b3746a6" /><Relationship Type="http://schemas.openxmlformats.org/officeDocument/2006/relationships/slide" Target="/ppt/slides/slide3.xml" Id="Rf7a6a30b78fd4026" /><Relationship Type="http://schemas.openxmlformats.org/officeDocument/2006/relationships/slide" Target="/ppt/slides/slide4.xml" Id="R609e4b755819415f" /><Relationship Type="http://schemas.openxmlformats.org/officeDocument/2006/relationships/slide" Target="/ppt/slides/slide5.xml" Id="R7176e91cf6d142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40964744a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1d75b96a44734" /><Relationship Type="http://schemas.openxmlformats.org/officeDocument/2006/relationships/theme" Target="/ppt/slideMasters/theme/theme1.xml" Id="Rc3f5817ad36045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1d75b96a4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b1ca55911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af87c68ae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9950dd5e9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d668ffd6744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1d13000d54c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