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94a28946f946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e6bf7b202e408f"/>
  </p:sldMasterIdLst>
  <p:sldIdLst>
    <p:sldId xmlns:r="http://schemas.openxmlformats.org/officeDocument/2006/relationships" id="256" r:id="Rb4ccc4b6ace545b9"/>
    <p:sldId xmlns:r="http://schemas.openxmlformats.org/officeDocument/2006/relationships" id="257" r:id="Rc073a4451f344b4b"/>
    <p:sldId xmlns:r="http://schemas.openxmlformats.org/officeDocument/2006/relationships" id="258" r:id="R8b3170d01a8a4c55"/>
    <p:sldId xmlns:r="http://schemas.openxmlformats.org/officeDocument/2006/relationships" id="259" r:id="Rc931e4fe42ba4dd5"/>
    <p:sldId xmlns:r="http://schemas.openxmlformats.org/officeDocument/2006/relationships" id="260" r:id="Rec6fa778add54d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6bf7b202e408f" /><Relationship Type="http://schemas.openxmlformats.org/officeDocument/2006/relationships/slide" Target="/ppt/slides/slide1.xml" Id="Rb4ccc4b6ace545b9" /><Relationship Type="http://schemas.openxmlformats.org/officeDocument/2006/relationships/slide" Target="/ppt/slides/slide2.xml" Id="Rc073a4451f344b4b" /><Relationship Type="http://schemas.openxmlformats.org/officeDocument/2006/relationships/slide" Target="/ppt/slides/slide3.xml" Id="R8b3170d01a8a4c55" /><Relationship Type="http://schemas.openxmlformats.org/officeDocument/2006/relationships/slide" Target="/ppt/slides/slide4.xml" Id="Rc931e4fe42ba4dd5" /><Relationship Type="http://schemas.openxmlformats.org/officeDocument/2006/relationships/slide" Target="/ppt/slides/slide5.xml" Id="Rec6fa778add54d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fd110376d4e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5cd48ad7e405d" /><Relationship Type="http://schemas.openxmlformats.org/officeDocument/2006/relationships/theme" Target="/ppt/slideMasters/theme/theme1.xml" Id="R24330888db46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5cd48ad7e40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102441be84d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1eed41f6a44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0bd77ab6c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af8641f4f42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71c664fd648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GRIMEN OIL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OIL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GRIMEN OIL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OIL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OIL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OIL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986 862 420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GRIMEN OIL CONSULT AS</a:t>
            </a:r>
          </a:p>
        </p:txBody>
      </p:sp>
    </p:spTree>
  </p:cSld>
  <p:clrMapOvr>
    <a:masterClrMapping xmlns:a="http://schemas.openxmlformats.org/drawingml/2006/main"/>
  </p:clrMapOvr>
</p:sld>
</file>