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5681e7385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fdf11f8814fd7"/>
  </p:sldMasterIdLst>
  <p:sldIdLst>
    <p:sldId xmlns:r="http://schemas.openxmlformats.org/officeDocument/2006/relationships" id="256" r:id="R41f2840a8a9a4533"/>
    <p:sldId xmlns:r="http://schemas.openxmlformats.org/officeDocument/2006/relationships" id="257" r:id="R7f2b5b60a8a74ba9"/>
    <p:sldId xmlns:r="http://schemas.openxmlformats.org/officeDocument/2006/relationships" id="258" r:id="R7a6f969628154f15"/>
    <p:sldId xmlns:r="http://schemas.openxmlformats.org/officeDocument/2006/relationships" id="259" r:id="R873112ab70064549"/>
    <p:sldId xmlns:r="http://schemas.openxmlformats.org/officeDocument/2006/relationships" id="260" r:id="R0d18c705267f4355"/>
    <p:sldId xmlns:r="http://schemas.openxmlformats.org/officeDocument/2006/relationships" id="261" r:id="Rfa2e78ce7593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fdf11f8814fd7" /><Relationship Type="http://schemas.openxmlformats.org/officeDocument/2006/relationships/slide" Target="/ppt/slides/slide1.xml" Id="R41f2840a8a9a4533" /><Relationship Type="http://schemas.openxmlformats.org/officeDocument/2006/relationships/slide" Target="/ppt/slides/slide2.xml" Id="R7f2b5b60a8a74ba9" /><Relationship Type="http://schemas.openxmlformats.org/officeDocument/2006/relationships/slide" Target="/ppt/slides/slide3.xml" Id="R7a6f969628154f15" /><Relationship Type="http://schemas.openxmlformats.org/officeDocument/2006/relationships/slide" Target="/ppt/slides/slide4.xml" Id="R873112ab70064549" /><Relationship Type="http://schemas.openxmlformats.org/officeDocument/2006/relationships/slide" Target="/ppt/slides/slide5.xml" Id="R0d18c705267f4355" /><Relationship Type="http://schemas.openxmlformats.org/officeDocument/2006/relationships/slide" Target="/ppt/slides/slide6.xml" Id="Rfa2e78ce7593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c242e9f03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c17e41ad04b56" /><Relationship Type="http://schemas.openxmlformats.org/officeDocument/2006/relationships/theme" Target="/ppt/slideMasters/theme/theme1.xml" Id="Rb17575d2ffe1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c17e41ad0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b93f20b8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ecc798cc9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601f4e803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abe5bd39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c4a590e76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66d6ed93d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