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5e6766167743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e064dac2504a14"/>
  </p:sldMasterIdLst>
  <p:sldIdLst>
    <p:sldId xmlns:r="http://schemas.openxmlformats.org/officeDocument/2006/relationships" id="256" r:id="R5b4e2a4ad80f4ada"/>
    <p:sldId xmlns:r="http://schemas.openxmlformats.org/officeDocument/2006/relationships" id="257" r:id="R9eba0262538d4877"/>
    <p:sldId xmlns:r="http://schemas.openxmlformats.org/officeDocument/2006/relationships" id="258" r:id="R1159e21e769545eb"/>
    <p:sldId xmlns:r="http://schemas.openxmlformats.org/officeDocument/2006/relationships" id="259" r:id="R93e3d34697284da9"/>
    <p:sldId xmlns:r="http://schemas.openxmlformats.org/officeDocument/2006/relationships" id="260" r:id="R88077a5648344266"/>
    <p:sldId xmlns:r="http://schemas.openxmlformats.org/officeDocument/2006/relationships" id="261" r:id="R835a76446a7a42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064dac2504a14" /><Relationship Type="http://schemas.openxmlformats.org/officeDocument/2006/relationships/slide" Target="/ppt/slides/slide1.xml" Id="R5b4e2a4ad80f4ada" /><Relationship Type="http://schemas.openxmlformats.org/officeDocument/2006/relationships/slide" Target="/ppt/slides/slide2.xml" Id="R9eba0262538d4877" /><Relationship Type="http://schemas.openxmlformats.org/officeDocument/2006/relationships/slide" Target="/ppt/slides/slide3.xml" Id="R1159e21e769545eb" /><Relationship Type="http://schemas.openxmlformats.org/officeDocument/2006/relationships/slide" Target="/ppt/slides/slide4.xml" Id="R93e3d34697284da9" /><Relationship Type="http://schemas.openxmlformats.org/officeDocument/2006/relationships/slide" Target="/ppt/slides/slide5.xml" Id="R88077a5648344266" /><Relationship Type="http://schemas.openxmlformats.org/officeDocument/2006/relationships/slide" Target="/ppt/slides/slide6.xml" Id="R835a76446a7a42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5b299c53048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f656b0ab8479e" /><Relationship Type="http://schemas.openxmlformats.org/officeDocument/2006/relationships/theme" Target="/ppt/slideMasters/theme/theme1.xml" Id="Ra2765a6936a545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ff656b0ab847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6d2ebe9f54b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5d6de0bf946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550f927f646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f3cd4419247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4cef5d13f46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3dbc8f9dc46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ING. G HOLTE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ING. G HOLTE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TORMOD HOLTE  –  46,0 %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TORMOD HOLTE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 SANDNES HOLTE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HOLTE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HOLTE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HOLTE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Seterhøybakken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geir.holte@ing-holte.no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986 857 656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