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d4c90f6d1f4d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bf01a91b74473b"/>
  </p:sldMasterIdLst>
  <p:sldIdLst>
    <p:sldId xmlns:r="http://schemas.openxmlformats.org/officeDocument/2006/relationships" id="256" r:id="R7e8d1342bae5401a"/>
    <p:sldId xmlns:r="http://schemas.openxmlformats.org/officeDocument/2006/relationships" id="257" r:id="R7c0ba5dccb80470b"/>
    <p:sldId xmlns:r="http://schemas.openxmlformats.org/officeDocument/2006/relationships" id="258" r:id="R411abc6e94394b40"/>
    <p:sldId xmlns:r="http://schemas.openxmlformats.org/officeDocument/2006/relationships" id="259" r:id="Rf088f77edb014026"/>
    <p:sldId xmlns:r="http://schemas.openxmlformats.org/officeDocument/2006/relationships" id="260" r:id="Rb78d837e3cc749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bf01a91b74473b" /><Relationship Type="http://schemas.openxmlformats.org/officeDocument/2006/relationships/slide" Target="/ppt/slides/slide1.xml" Id="R7e8d1342bae5401a" /><Relationship Type="http://schemas.openxmlformats.org/officeDocument/2006/relationships/slide" Target="/ppt/slides/slide2.xml" Id="R7c0ba5dccb80470b" /><Relationship Type="http://schemas.openxmlformats.org/officeDocument/2006/relationships/slide" Target="/ppt/slides/slide3.xml" Id="R411abc6e94394b40" /><Relationship Type="http://schemas.openxmlformats.org/officeDocument/2006/relationships/slide" Target="/ppt/slides/slide4.xml" Id="Rf088f77edb014026" /><Relationship Type="http://schemas.openxmlformats.org/officeDocument/2006/relationships/slide" Target="/ppt/slides/slide5.xml" Id="Rb78d837e3cc749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62a8d480047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ca6d4b8e64663" /><Relationship Type="http://schemas.openxmlformats.org/officeDocument/2006/relationships/theme" Target="/ppt/slideMasters/theme/theme1.xml" Id="Ra47915540aa34c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1ca6d4b8e646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43d6f860946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02c5c792241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3c14ab14845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4ccc2b096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983c7403f41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