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c52bc82bab441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6969f0bc2a49cc"/>
  </p:sldMasterIdLst>
  <p:sldIdLst>
    <p:sldId xmlns:r="http://schemas.openxmlformats.org/officeDocument/2006/relationships" id="256" r:id="Re921f374a5e14900"/>
    <p:sldId xmlns:r="http://schemas.openxmlformats.org/officeDocument/2006/relationships" id="257" r:id="Rfab9179afaf24c82"/>
    <p:sldId xmlns:r="http://schemas.openxmlformats.org/officeDocument/2006/relationships" id="258" r:id="R6aeee3d01d804f8e"/>
    <p:sldId xmlns:r="http://schemas.openxmlformats.org/officeDocument/2006/relationships" id="259" r:id="Re7c0b92e2dd54664"/>
    <p:sldId xmlns:r="http://schemas.openxmlformats.org/officeDocument/2006/relationships" id="260" r:id="Rc0f8f3befa8c4f42"/>
    <p:sldId xmlns:r="http://schemas.openxmlformats.org/officeDocument/2006/relationships" id="261" r:id="Raaf70c6f9b6548d3"/>
    <p:sldId xmlns:r="http://schemas.openxmlformats.org/officeDocument/2006/relationships" id="262" r:id="R72dd540f832a4c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6969f0bc2a49cc" /><Relationship Type="http://schemas.openxmlformats.org/officeDocument/2006/relationships/slide" Target="/ppt/slides/slide1.xml" Id="Re921f374a5e14900" /><Relationship Type="http://schemas.openxmlformats.org/officeDocument/2006/relationships/slide" Target="/ppt/slides/slide2.xml" Id="Rfab9179afaf24c82" /><Relationship Type="http://schemas.openxmlformats.org/officeDocument/2006/relationships/slide" Target="/ppt/slides/slide3.xml" Id="R6aeee3d01d804f8e" /><Relationship Type="http://schemas.openxmlformats.org/officeDocument/2006/relationships/slide" Target="/ppt/slides/slide4.xml" Id="Re7c0b92e2dd54664" /><Relationship Type="http://schemas.openxmlformats.org/officeDocument/2006/relationships/slide" Target="/ppt/slides/slide5.xml" Id="Rc0f8f3befa8c4f42" /><Relationship Type="http://schemas.openxmlformats.org/officeDocument/2006/relationships/slide" Target="/ppt/slides/slide6.xml" Id="Raaf70c6f9b6548d3" /><Relationship Type="http://schemas.openxmlformats.org/officeDocument/2006/relationships/slide" Target="/ppt/slides/slide7.xml" Id="R72dd540f832a4c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1a5228f6b64b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aeb649e4a46bc" /><Relationship Type="http://schemas.openxmlformats.org/officeDocument/2006/relationships/theme" Target="/ppt/slideMasters/theme/theme1.xml" Id="R61da2c9d2fd741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2aeb649e4a46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bca68a93b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6afd533a04e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39518babc43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e7d95805f94a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657037b9941b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d9ff462dd42e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f66aac10049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TØMRERMESTER ERIK KYLLING &amp; 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TØMRERMESTER ERIK KYLLING &amp; CO AS ble etablert [år] og holder til i Rykkinn.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129 911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−209 837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−209 985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498 902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589 532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KYLLING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 Smelters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1348 Rykkinn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13 42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ekylling@gmail.com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986 847 049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TØMRERMESTER ERIK KYLLING &amp; CO AS</a:t>
            </a:r>
          </a:p>
        </p:txBody>
      </p:sp>
    </p:spTree>
  </p:cSld>
  <p:clrMapOvr>
    <a:masterClrMapping xmlns:a="http://schemas.openxmlformats.org/drawingml/2006/main"/>
  </p:clrMapOvr>
</p:sld>
</file>