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4accd78f4942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7759ea6178469d"/>
  </p:sldMasterIdLst>
  <p:sldIdLst>
    <p:sldId xmlns:r="http://schemas.openxmlformats.org/officeDocument/2006/relationships" id="256" r:id="Rf539ff1aef084e88"/>
    <p:sldId xmlns:r="http://schemas.openxmlformats.org/officeDocument/2006/relationships" id="257" r:id="Ra14bab6a17f84907"/>
    <p:sldId xmlns:r="http://schemas.openxmlformats.org/officeDocument/2006/relationships" id="258" r:id="Rbd29c55bc2554049"/>
    <p:sldId xmlns:r="http://schemas.openxmlformats.org/officeDocument/2006/relationships" id="259" r:id="Rd5ce896ee70f4c96"/>
    <p:sldId xmlns:r="http://schemas.openxmlformats.org/officeDocument/2006/relationships" id="260" r:id="R8d49cc3666954f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7759ea6178469d" /><Relationship Type="http://schemas.openxmlformats.org/officeDocument/2006/relationships/slide" Target="/ppt/slides/slide1.xml" Id="Rf539ff1aef084e88" /><Relationship Type="http://schemas.openxmlformats.org/officeDocument/2006/relationships/slide" Target="/ppt/slides/slide2.xml" Id="Ra14bab6a17f84907" /><Relationship Type="http://schemas.openxmlformats.org/officeDocument/2006/relationships/slide" Target="/ppt/slides/slide3.xml" Id="Rbd29c55bc2554049" /><Relationship Type="http://schemas.openxmlformats.org/officeDocument/2006/relationships/slide" Target="/ppt/slides/slide4.xml" Id="Rd5ce896ee70f4c96" /><Relationship Type="http://schemas.openxmlformats.org/officeDocument/2006/relationships/slide" Target="/ppt/slides/slide5.xml" Id="R8d49cc3666954f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5a877ff0c4a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dd03b23d641ef" /><Relationship Type="http://schemas.openxmlformats.org/officeDocument/2006/relationships/theme" Target="/ppt/slideMasters/theme/theme1.xml" Id="R191c591edb3643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7dd03b23d641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ab1b203204f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3eef1fdf746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0c8249aa849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3999dbdc640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4279bc71f45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GULBJØRNRUD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GULBJØRNRUD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GULBJØRNRUD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GULBJØRNRUD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GULBJØRNRUD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GULBJØRNRUD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986 842 896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GULBJØRNRUD AS</a:t>
            </a:r>
          </a:p>
        </p:txBody>
      </p:sp>
    </p:spTree>
  </p:cSld>
  <p:clrMapOvr>
    <a:masterClrMapping xmlns:a="http://schemas.openxmlformats.org/drawingml/2006/main"/>
  </p:clrMapOvr>
</p:sld>
</file>